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6.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7.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8.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8" r:id="rId20"/>
    <p:sldMasterId id="2147483690" r:id="rId21"/>
    <p:sldMasterId id="2147483692" r:id="rId22"/>
    <p:sldMasterId id="2147483694" r:id="rId23"/>
    <p:sldMasterId id="2147483696" r:id="rId24"/>
    <p:sldMasterId id="2147483698" r:id="rId25"/>
    <p:sldMasterId id="2147483700" r:id="rId26"/>
    <p:sldMasterId id="2147483713" r:id="rId27"/>
    <p:sldMasterId id="2147483726" r:id="rId28"/>
    <p:sldMasterId id="2147483739" r:id="rId29"/>
  </p:sldMasterIdLst>
  <p:notesMasterIdLst>
    <p:notesMasterId r:id="rId52"/>
  </p:notesMasterIdLst>
  <p:sldIdLst>
    <p:sldId id="256" r:id="rId30"/>
    <p:sldId id="283"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84" r:id="rId44"/>
    <p:sldId id="285" r:id="rId45"/>
    <p:sldId id="287" r:id="rId46"/>
    <p:sldId id="288" r:id="rId47"/>
    <p:sldId id="289" r:id="rId48"/>
    <p:sldId id="290" r:id="rId49"/>
    <p:sldId id="270" r:id="rId50"/>
    <p:sldId id="282" r:id="rId5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75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0.xml"/><Relationship Id="rId21" Type="http://schemas.openxmlformats.org/officeDocument/2006/relationships/slideMaster" Target="slideMasters/slideMaster21.xml"/><Relationship Id="rId34" Type="http://schemas.openxmlformats.org/officeDocument/2006/relationships/slide" Target="slides/slide5.xml"/><Relationship Id="rId42" Type="http://schemas.openxmlformats.org/officeDocument/2006/relationships/slide" Target="slides/slide13.xml"/><Relationship Id="rId47" Type="http://schemas.openxmlformats.org/officeDocument/2006/relationships/slide" Target="slides/slide18.xml"/><Relationship Id="rId50" Type="http://schemas.openxmlformats.org/officeDocument/2006/relationships/slide" Target="slides/slide21.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slide" Target="slides/slide16.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2.xml"/><Relationship Id="rId44" Type="http://schemas.openxmlformats.org/officeDocument/2006/relationships/slide" Target="slides/slide15.xml"/><Relationship Id="rId52"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slide" Target="slides/slide14.xml"/><Relationship Id="rId48" Type="http://schemas.openxmlformats.org/officeDocument/2006/relationships/slide" Target="slides/slide19.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22.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slide" Target="slides/slide17.xml"/><Relationship Id="rId20" Type="http://schemas.openxmlformats.org/officeDocument/2006/relationships/slideMaster" Target="slideMasters/slideMaster20.xml"/><Relationship Id="rId41" Type="http://schemas.openxmlformats.org/officeDocument/2006/relationships/slide" Target="slides/slide12.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49" Type="http://schemas.openxmlformats.org/officeDocument/2006/relationships/slide" Target="slides/slide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pPr algn="ctr"/>
            <a:r>
              <a:rPr lang="es-ES" sz="4400" b="0" strike="noStrike" spc="-1">
                <a:solidFill>
                  <a:srgbClr val="000000"/>
                </a:solidFill>
                <a:latin typeface="Arial"/>
              </a:rPr>
              <a:t>Pulse para desplazar la diapositiva</a:t>
            </a:r>
          </a:p>
        </p:txBody>
      </p:sp>
      <p:sp>
        <p:nvSpPr>
          <p:cNvPr id="6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s-ES" sz="2000" b="0" strike="noStrike" spc="-1">
                <a:solidFill>
                  <a:srgbClr val="000000"/>
                </a:solidFill>
                <a:latin typeface="Arial"/>
              </a:rPr>
              <a:t>Pulse para editar el formato de las notas</a:t>
            </a:r>
          </a:p>
        </p:txBody>
      </p:sp>
      <p:sp>
        <p:nvSpPr>
          <p:cNvPr id="7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s-ES" sz="1400" b="0" strike="noStrike" spc="-1">
                <a:solidFill>
                  <a:srgbClr val="000000"/>
                </a:solidFill>
                <a:latin typeface="Times New Roman"/>
              </a:rPr>
              <a:t>&lt;cabecera&gt;</a:t>
            </a:r>
          </a:p>
        </p:txBody>
      </p:sp>
      <p:sp>
        <p:nvSpPr>
          <p:cNvPr id="71" name="PlaceHolder 4"/>
          <p:cNvSpPr>
            <a:spLocks noGrp="1"/>
          </p:cNvSpPr>
          <p:nvPr>
            <p:ph type="dt" idx="10"/>
          </p:nvPr>
        </p:nvSpPr>
        <p:spPr>
          <a:xfrm>
            <a:off x="4278960" y="0"/>
            <a:ext cx="3280680" cy="534240"/>
          </a:xfrm>
          <a:prstGeom prst="rect">
            <a:avLst/>
          </a:prstGeom>
          <a:noFill/>
          <a:ln w="0">
            <a:noFill/>
          </a:ln>
        </p:spPr>
        <p:txBody>
          <a:bodyPr lIns="0" tIns="0" rIns="0" bIns="0" anchor="t">
            <a:noAutofit/>
          </a:bodyPr>
          <a:lstStyle>
            <a:lvl1pPr indent="0" algn="r">
              <a:buNone/>
              <a:defRPr lang="es-ES" sz="1400" b="0" strike="noStrike" spc="-1">
                <a:solidFill>
                  <a:srgbClr val="000000"/>
                </a:solidFill>
                <a:latin typeface="Times New Roman"/>
              </a:defRPr>
            </a:lvl1pPr>
          </a:lstStyle>
          <a:p>
            <a:pPr indent="0" algn="r">
              <a:buNone/>
            </a:pPr>
            <a:r>
              <a:rPr lang="es-ES" sz="1400" b="0" strike="noStrike" spc="-1">
                <a:solidFill>
                  <a:srgbClr val="000000"/>
                </a:solidFill>
                <a:latin typeface="Times New Roman"/>
              </a:rPr>
              <a:t>&lt;fecha/hora&gt;</a:t>
            </a:r>
          </a:p>
        </p:txBody>
      </p:sp>
      <p:sp>
        <p:nvSpPr>
          <p:cNvPr id="72" name="PlaceHolder 5"/>
          <p:cNvSpPr>
            <a:spLocks noGrp="1"/>
          </p:cNvSpPr>
          <p:nvPr>
            <p:ph type="ftr" idx="11"/>
          </p:nvPr>
        </p:nvSpPr>
        <p:spPr>
          <a:xfrm>
            <a:off x="0" y="10157400"/>
            <a:ext cx="3280680" cy="534240"/>
          </a:xfrm>
          <a:prstGeom prst="rect">
            <a:avLst/>
          </a:prstGeom>
          <a:noFill/>
          <a:ln w="0">
            <a:noFill/>
          </a:ln>
        </p:spPr>
        <p:txBody>
          <a:bodyPr lIns="0" tIns="0" rIns="0" bIns="0" anchor="b">
            <a:noAutofit/>
          </a:bodyPr>
          <a:lstStyle>
            <a:lvl1pPr indent="0">
              <a:buNone/>
              <a:defRPr lang="es-ES" sz="1400" b="0" strike="noStrike" spc="-1">
                <a:solidFill>
                  <a:srgbClr val="000000"/>
                </a:solidFill>
                <a:latin typeface="Times New Roman"/>
              </a:defRPr>
            </a:lvl1pPr>
          </a:lstStyle>
          <a:p>
            <a:pPr indent="0">
              <a:buNone/>
            </a:pPr>
            <a:r>
              <a:rPr lang="es-ES" sz="1400" b="0" strike="noStrike" spc="-1">
                <a:solidFill>
                  <a:srgbClr val="000000"/>
                </a:solidFill>
                <a:latin typeface="Times New Roman"/>
              </a:rPr>
              <a:t>&lt;pie de página&gt;</a:t>
            </a:r>
          </a:p>
        </p:txBody>
      </p:sp>
      <p:sp>
        <p:nvSpPr>
          <p:cNvPr id="73" name="PlaceHolder 6"/>
          <p:cNvSpPr>
            <a:spLocks noGrp="1"/>
          </p:cNvSpPr>
          <p:nvPr>
            <p:ph type="sldNum" idx="12"/>
          </p:nvPr>
        </p:nvSpPr>
        <p:spPr>
          <a:xfrm>
            <a:off x="4278960" y="10157400"/>
            <a:ext cx="3280680" cy="534240"/>
          </a:xfrm>
          <a:prstGeom prst="rect">
            <a:avLst/>
          </a:prstGeom>
          <a:noFill/>
          <a:ln w="0">
            <a:noFill/>
          </a:ln>
        </p:spPr>
        <p:txBody>
          <a:bodyPr lIns="0" tIns="0" rIns="0" bIns="0" anchor="b">
            <a:noAutofit/>
          </a:bodyPr>
          <a:lstStyle>
            <a:lvl1pPr indent="0" algn="r">
              <a:buNone/>
              <a:defRPr lang="es-ES" sz="1400" b="0" strike="noStrike" spc="-1">
                <a:solidFill>
                  <a:srgbClr val="000000"/>
                </a:solidFill>
                <a:latin typeface="Times New Roman"/>
              </a:defRPr>
            </a:lvl1pPr>
          </a:lstStyle>
          <a:p>
            <a:pPr indent="0" algn="r">
              <a:buNone/>
            </a:pPr>
            <a:fld id="{54735B5C-3266-4E79-BD19-9212AE051EDD}" type="slidenum">
              <a:rPr lang="es-ES" sz="1400" b="0" strike="noStrike" spc="-1">
                <a:solidFill>
                  <a:srgbClr val="000000"/>
                </a:solidFill>
                <a:latin typeface="Times New Roman"/>
              </a:rPr>
              <a:t>‹Nº›</a:t>
            </a:fld>
            <a:endParaRPr lang="es-E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ab55e1d798_0_8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g2ab55e1d798_0_8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ab55e1d798_0_7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g2ab55e1d798_0_7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ab55e1d798_0_3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0" name="Google Shape;370;g2ab55e1d798_0_3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0" name="Google Shape;220;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bbe07fb4a2_0_6: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g2bbe07fb4a2_0_6: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be6dccbc81_0_13: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8" name="Google Shape;248;g2be6dccbc81_0_13: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be6dccbc81_0_24: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7" name="Google Shape;257;g2be6dccbc81_0_24: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be6dccbc81_0_34:notes"/>
          <p:cNvSpPr txBox="1">
            <a:spLocks noGrp="1"/>
          </p:cNvSpPr>
          <p:nvPr>
            <p:ph type="body" idx="1"/>
          </p:nvPr>
        </p:nvSpPr>
        <p:spPr>
          <a:xfrm>
            <a:off x="755950" y="5078600"/>
            <a:ext cx="6047700" cy="4811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6" name="Google Shape;266;g2be6dccbc81_0_34:notes"/>
          <p:cNvSpPr>
            <a:spLocks noGrp="1" noRot="1" noChangeAspect="1"/>
          </p:cNvSpPr>
          <p:nvPr>
            <p:ph type="sldImg" idx="2"/>
          </p:nvPr>
        </p:nvSpPr>
        <p:spPr>
          <a:xfrm>
            <a:off x="1260175" y="801875"/>
            <a:ext cx="5040000" cy="40095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0" name="Google Shape;38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55e1d798_0_1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g2ab55e1d798_0_1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ab55e1d798_0_2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g2ab55e1d79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ab55e1d798_0_5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8" name="Google Shape;298;g2ab55e1d798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ab55e1d798_0_6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8" name="Google Shape;308;g2ab55e1d798_0_6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ab55e1d798_0_2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5" name="Google Shape;315;g2ab55e1d798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ab55e1d798_0_7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5" name="Google Shape;325;g2ab55e1d798_0_7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ab55e1d798_0_4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2" name="Google Shape;332;g2ab55e1d798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ab55e1d798_0_9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3" name="Google Shape;343;g2ab55e1d798_0_9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Portada 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1">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1">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2083FCE3-8B3F-4426-A85E-5715FEAD4501}" type="slidenum">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49_Custom Layout">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30_Diseño personalizado">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OBJEC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tIns="0" rIns="0" bIns="0" anchor="t">
            <a:normAutofit/>
          </a:bodyPr>
          <a:lstStyle/>
          <a:p>
            <a:pPr indent="0">
              <a:spcBef>
                <a:spcPts val="1417"/>
              </a:spcBef>
              <a:buNone/>
            </a:pPr>
            <a:endParaRPr lang="es-ES" sz="3200" b="0" strike="noStrike" spc="-1">
              <a:solidFill>
                <a:srgbClr val="FFFFFF"/>
              </a:solidFill>
              <a:latin typeface="Arial"/>
            </a:endParaRPr>
          </a:p>
        </p:txBody>
      </p:sp>
      <p:sp>
        <p:nvSpPr>
          <p:cNvPr id="4" name="PlaceHolder 3"/>
          <p:cNvSpPr>
            <a:spLocks noGrp="1"/>
          </p:cNvSpPr>
          <p:nvPr>
            <p:ph type="ftr" idx="3"/>
          </p:nvPr>
        </p:nvSpPr>
        <p:spPr/>
        <p:txBody>
          <a:bodyPr/>
          <a:lstStyle/>
          <a:p>
            <a:r>
              <a:t>Footer</a:t>
            </a:r>
          </a:p>
        </p:txBody>
      </p:sp>
      <p:sp>
        <p:nvSpPr>
          <p:cNvPr id="5" name="PlaceHolder 4"/>
          <p:cNvSpPr>
            <a:spLocks noGrp="1"/>
          </p:cNvSpPr>
          <p:nvPr>
            <p:ph type="sldNum" idx="4"/>
          </p:nvPr>
        </p:nvSpPr>
        <p:spPr/>
        <p:txBody>
          <a:bodyPr/>
          <a:lstStyle/>
          <a:p>
            <a:fld id="{2EC4CCC0-C1A9-4DEC-AD55-0E9901FDF05C}" type="slidenum">
              <a:t>‹Nº›</a:t>
            </a:fld>
            <a:endParaRPr/>
          </a:p>
        </p:txBody>
      </p:sp>
      <p:sp>
        <p:nvSpPr>
          <p:cNvPr id="6" name="PlaceHolder 5"/>
          <p:cNvSpPr>
            <a:spLocks noGrp="1"/>
          </p:cNvSpPr>
          <p:nvPr>
            <p:ph type="dt" idx="5"/>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31_Diseño personalizado">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01">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1">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281310EB-A816-4C21-8304-1D3AD12151DC}" type="slidenum">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B8FFB151-E74F-4F0D-9E75-0E46E96B371C}" type="slidenum">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1 1 1">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endParaRPr lang="es-ES" sz="4400" b="0" strike="noStrike" spc="-1">
              <a:solidFill>
                <a:srgbClr val="FFFFFF"/>
              </a:solidFill>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tIns="0" rIns="0" bIns="0" anchor="ctr">
            <a:noAutofit/>
          </a:bodyPr>
          <a:lstStyle/>
          <a:p>
            <a:pPr indent="0" algn="ctr">
              <a:buNone/>
            </a:pPr>
            <a:endParaRPr lang="es-ES" sz="3200" b="0" strike="noStrike" spc="-1">
              <a:solidFill>
                <a:srgbClr val="FFFFFF"/>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Portada 1 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2">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4D50D603-91D8-4107-B3CB-9CA8E6DC2F9F}" type="slidenum">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2 2 2 1 2">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73159866-2A10-439D-8D43-D20DEC54AFB1}" type="slidenum">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3" name="Google Shape;73;p1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901089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79" name="Google Shape;79;p2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331532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85" name="Google Shape;85;p28"/>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3389834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2" name="Google Shape;92;p29"/>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96524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97" name="Google Shape;97;p30"/>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622416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02" name="Google Shape;102;p3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47866471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0" name="Google Shape;110;p32"/>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2105090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18" name="Google Shape;118;p33"/>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4771086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26" name="Google Shape;126;p34"/>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405570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33" name="Google Shape;133;p35"/>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2976891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42" name="Google Shape;142;p36"/>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4064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p>
        </p:txBody>
      </p:sp>
      <p:sp>
        <p:nvSpPr>
          <p:cNvPr id="153" name="Google Shape;153;p37"/>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42654880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36880910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35379069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p:spTree>
      <p:nvGrpSpPr>
        <p:cNvPr id="1" name=""/>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9008130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8541989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7836124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9339554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074294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948918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5276895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39004219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0487474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lvl="0" indent="-304792" algn="l">
              <a:lnSpc>
                <a:spcPct val="100000"/>
              </a:lnSpc>
              <a:spcBef>
                <a:spcPts val="0"/>
              </a:spcBef>
              <a:spcAft>
                <a:spcPts val="0"/>
              </a:spcAft>
              <a:buSzPts val="1100"/>
              <a:buNone/>
              <a:defRPr/>
            </a:lvl1pPr>
            <a:lvl2pPr marL="1219170" lvl="1" indent="-304792" algn="l">
              <a:lnSpc>
                <a:spcPct val="100000"/>
              </a:lnSpc>
              <a:spcBef>
                <a:spcPts val="0"/>
              </a:spcBef>
              <a:spcAft>
                <a:spcPts val="0"/>
              </a:spcAft>
              <a:buSzPts val="1100"/>
              <a:buNone/>
              <a:defRPr/>
            </a:lvl2pPr>
            <a:lvl3pPr marL="1828754" lvl="2" indent="-304792" algn="l">
              <a:lnSpc>
                <a:spcPct val="100000"/>
              </a:lnSpc>
              <a:spcBef>
                <a:spcPts val="0"/>
              </a:spcBef>
              <a:spcAft>
                <a:spcPts val="0"/>
              </a:spcAft>
              <a:buSzPts val="1100"/>
              <a:buNone/>
              <a:defRPr/>
            </a:lvl3pPr>
            <a:lvl4pPr marL="2438339" lvl="3" indent="-304792" algn="l">
              <a:lnSpc>
                <a:spcPct val="100000"/>
              </a:lnSpc>
              <a:spcBef>
                <a:spcPts val="0"/>
              </a:spcBef>
              <a:spcAft>
                <a:spcPts val="0"/>
              </a:spcAft>
              <a:buSzPts val="1100"/>
              <a:buNone/>
              <a:defRPr/>
            </a:lvl4pPr>
            <a:lvl5pPr marL="3047924" lvl="4" indent="-304792" algn="l">
              <a:lnSpc>
                <a:spcPct val="100000"/>
              </a:lnSpc>
              <a:spcBef>
                <a:spcPts val="0"/>
              </a:spcBef>
              <a:spcAft>
                <a:spcPts val="0"/>
              </a:spcAft>
              <a:buSzPts val="1100"/>
              <a:buNone/>
              <a:defRPr/>
            </a:lvl5pPr>
            <a:lvl6pPr marL="3657509" lvl="5" indent="-304792" algn="l">
              <a:lnSpc>
                <a:spcPct val="100000"/>
              </a:lnSpc>
              <a:spcBef>
                <a:spcPts val="0"/>
              </a:spcBef>
              <a:spcAft>
                <a:spcPts val="0"/>
              </a:spcAft>
              <a:buSzPts val="1100"/>
              <a:buNone/>
              <a:defRPr/>
            </a:lvl6pPr>
            <a:lvl7pPr marL="4267093" lvl="6" indent="-304792" algn="l">
              <a:lnSpc>
                <a:spcPct val="100000"/>
              </a:lnSpc>
              <a:spcBef>
                <a:spcPts val="0"/>
              </a:spcBef>
              <a:spcAft>
                <a:spcPts val="0"/>
              </a:spcAft>
              <a:buSzPts val="1100"/>
              <a:buNone/>
              <a:defRPr/>
            </a:lvl7pPr>
            <a:lvl8pPr marL="4876678" lvl="7" indent="-304792" algn="l">
              <a:lnSpc>
                <a:spcPct val="100000"/>
              </a:lnSpc>
              <a:spcBef>
                <a:spcPts val="0"/>
              </a:spcBef>
              <a:spcAft>
                <a:spcPts val="0"/>
              </a:spcAft>
              <a:buSzPts val="1100"/>
              <a:buNone/>
              <a:defRPr/>
            </a:lvl8pPr>
            <a:lvl9pPr marL="5486263" lvl="8" indent="-304792" algn="l">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3157295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5 1">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29735464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156"/>
        <p:cNvGrpSpPr/>
        <p:nvPr/>
      </p:nvGrpSpPr>
      <p:grpSpPr>
        <a:xfrm>
          <a:off x="0" y="0"/>
          <a:ext cx="0" cy="0"/>
          <a:chOff x="0" y="0"/>
          <a:chExt cx="0" cy="0"/>
        </a:xfrm>
      </p:grpSpPr>
      <p:sp>
        <p:nvSpPr>
          <p:cNvPr id="157" name="Google Shape;157;p3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58" name="Google Shape;158;p38"/>
          <p:cNvSpPr txBox="1">
            <a:spLocks noGrp="1"/>
          </p:cNvSpPr>
          <p:nvPr>
            <p:ph type="subTitle" idx="1"/>
          </p:nvPr>
        </p:nvSpPr>
        <p:spPr>
          <a:xfrm>
            <a:off x="609480" y="1604520"/>
            <a:ext cx="10972400" cy="3977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833434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59"/>
        <p:cNvGrpSpPr/>
        <p:nvPr/>
      </p:nvGrpSpPr>
      <p:grpSpPr>
        <a:xfrm>
          <a:off x="0" y="0"/>
          <a:ext cx="0" cy="0"/>
          <a:chOff x="0" y="0"/>
          <a:chExt cx="0" cy="0"/>
        </a:xfrm>
      </p:grpSpPr>
      <p:sp>
        <p:nvSpPr>
          <p:cNvPr id="160" name="Google Shape;160;p39"/>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1" name="Google Shape;161;p39"/>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980029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4" name="Google Shape;164;p40"/>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65" name="Google Shape;165;p40"/>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213082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9630373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168"/>
        <p:cNvGrpSpPr/>
        <p:nvPr/>
      </p:nvGrpSpPr>
      <p:grpSpPr>
        <a:xfrm>
          <a:off x="0" y="0"/>
          <a:ext cx="0" cy="0"/>
          <a:chOff x="0" y="0"/>
          <a:chExt cx="0" cy="0"/>
        </a:xfrm>
      </p:grpSpPr>
      <p:sp>
        <p:nvSpPr>
          <p:cNvPr id="169" name="Google Shape;169;p42"/>
          <p:cNvSpPr txBox="1">
            <a:spLocks noGrp="1"/>
          </p:cNvSpPr>
          <p:nvPr>
            <p:ph type="subTitle" idx="1"/>
          </p:nvPr>
        </p:nvSpPr>
        <p:spPr>
          <a:xfrm>
            <a:off x="609480" y="273600"/>
            <a:ext cx="10972400" cy="5308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48537877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2" name="Google Shape;172;p43"/>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3" name="Google Shape;173;p43"/>
          <p:cNvSpPr txBox="1">
            <a:spLocks noGrp="1"/>
          </p:cNvSpPr>
          <p:nvPr>
            <p:ph type="body" idx="2"/>
          </p:nvPr>
        </p:nvSpPr>
        <p:spPr>
          <a:xfrm>
            <a:off x="623196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4" name="Google Shape;174;p43"/>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740879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7" name="Google Shape;177;p44"/>
          <p:cNvSpPr txBox="1">
            <a:spLocks noGrp="1"/>
          </p:cNvSpPr>
          <p:nvPr>
            <p:ph type="body" idx="1"/>
          </p:nvPr>
        </p:nvSpPr>
        <p:spPr>
          <a:xfrm>
            <a:off x="609480" y="1604520"/>
            <a:ext cx="5354400" cy="39776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8" name="Google Shape;178;p44"/>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79" name="Google Shape;179;p44"/>
          <p:cNvSpPr txBox="1">
            <a:spLocks noGrp="1"/>
          </p:cNvSpPr>
          <p:nvPr>
            <p:ph type="body" idx="3"/>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8170737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80"/>
        <p:cNvGrpSpPr/>
        <p:nvPr/>
      </p:nvGrpSpPr>
      <p:grpSpPr>
        <a:xfrm>
          <a:off x="0" y="0"/>
          <a:ext cx="0" cy="0"/>
          <a:chOff x="0" y="0"/>
          <a:chExt cx="0" cy="0"/>
        </a:xfrm>
      </p:grpSpPr>
      <p:sp>
        <p:nvSpPr>
          <p:cNvPr id="181" name="Google Shape;181;p45"/>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3"/>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1409750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7" name="Google Shape;187;p46"/>
          <p:cNvSpPr txBox="1">
            <a:spLocks noGrp="1"/>
          </p:cNvSpPr>
          <p:nvPr>
            <p:ph type="body" idx="1"/>
          </p:nvPr>
        </p:nvSpPr>
        <p:spPr>
          <a:xfrm>
            <a:off x="609480" y="160452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88" name="Google Shape;188;p46"/>
          <p:cNvSpPr txBox="1">
            <a:spLocks noGrp="1"/>
          </p:cNvSpPr>
          <p:nvPr>
            <p:ph type="body" idx="2"/>
          </p:nvPr>
        </p:nvSpPr>
        <p:spPr>
          <a:xfrm>
            <a:off x="609480" y="3682080"/>
            <a:ext cx="10972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5379939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3 1">
    <p:spTree>
      <p:nvGrpSpPr>
        <p:cNvPr id="1" name=""/>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1" name="Google Shape;191;p47"/>
          <p:cNvSpPr txBox="1">
            <a:spLocks noGrp="1"/>
          </p:cNvSpPr>
          <p:nvPr>
            <p:ph type="body" idx="1"/>
          </p:nvPr>
        </p:nvSpPr>
        <p:spPr>
          <a:xfrm>
            <a:off x="60948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2" name="Google Shape;192;p47"/>
          <p:cNvSpPr txBox="1">
            <a:spLocks noGrp="1"/>
          </p:cNvSpPr>
          <p:nvPr>
            <p:ph type="body" idx="2"/>
          </p:nvPr>
        </p:nvSpPr>
        <p:spPr>
          <a:xfrm>
            <a:off x="6231960" y="160452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3" name="Google Shape;193;p47"/>
          <p:cNvSpPr txBox="1">
            <a:spLocks noGrp="1"/>
          </p:cNvSpPr>
          <p:nvPr>
            <p:ph type="body" idx="3"/>
          </p:nvPr>
        </p:nvSpPr>
        <p:spPr>
          <a:xfrm>
            <a:off x="60948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4" name="Google Shape;194;p47"/>
          <p:cNvSpPr txBox="1">
            <a:spLocks noGrp="1"/>
          </p:cNvSpPr>
          <p:nvPr>
            <p:ph type="body" idx="4"/>
          </p:nvPr>
        </p:nvSpPr>
        <p:spPr>
          <a:xfrm>
            <a:off x="6231960" y="3682080"/>
            <a:ext cx="53544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3324685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7" name="Google Shape;197;p48"/>
          <p:cNvSpPr txBox="1">
            <a:spLocks noGrp="1"/>
          </p:cNvSpPr>
          <p:nvPr>
            <p:ph type="body" idx="1"/>
          </p:nvPr>
        </p:nvSpPr>
        <p:spPr>
          <a:xfrm>
            <a:off x="60948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8" name="Google Shape;198;p48"/>
          <p:cNvSpPr txBox="1">
            <a:spLocks noGrp="1"/>
          </p:cNvSpPr>
          <p:nvPr>
            <p:ph type="body" idx="2"/>
          </p:nvPr>
        </p:nvSpPr>
        <p:spPr>
          <a:xfrm>
            <a:off x="431964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199" name="Google Shape;199;p48"/>
          <p:cNvSpPr txBox="1">
            <a:spLocks noGrp="1"/>
          </p:cNvSpPr>
          <p:nvPr>
            <p:ph type="body" idx="3"/>
          </p:nvPr>
        </p:nvSpPr>
        <p:spPr>
          <a:xfrm>
            <a:off x="8029800" y="160452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0" name="Google Shape;200;p48"/>
          <p:cNvSpPr txBox="1">
            <a:spLocks noGrp="1"/>
          </p:cNvSpPr>
          <p:nvPr>
            <p:ph type="body" idx="4"/>
          </p:nvPr>
        </p:nvSpPr>
        <p:spPr>
          <a:xfrm>
            <a:off x="60948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1" name="Google Shape;201;p48"/>
          <p:cNvSpPr txBox="1">
            <a:spLocks noGrp="1"/>
          </p:cNvSpPr>
          <p:nvPr>
            <p:ph type="body" idx="5"/>
          </p:nvPr>
        </p:nvSpPr>
        <p:spPr>
          <a:xfrm>
            <a:off x="431964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202" name="Google Shape;202;p48"/>
          <p:cNvSpPr txBox="1">
            <a:spLocks noGrp="1"/>
          </p:cNvSpPr>
          <p:nvPr>
            <p:ph type="body" idx="6"/>
          </p:nvPr>
        </p:nvSpPr>
        <p:spPr>
          <a:xfrm>
            <a:off x="8029800" y="3682080"/>
            <a:ext cx="3533200" cy="1896800"/>
          </a:xfrm>
          <a:prstGeom prst="rect">
            <a:avLst/>
          </a:prstGeom>
          <a:noFill/>
          <a:ln>
            <a:noFill/>
          </a:ln>
        </p:spPr>
        <p:txBody>
          <a:bodyPr spcFirstLastPara="1" wrap="square" lIns="0" tIns="0" rIns="0" bIns="0" anchor="t" anchorCtr="0">
            <a:normAutofit/>
          </a:bodyPr>
          <a:lstStyle>
            <a:lvl1pPr marL="609585" marR="0" lvl="0"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1pPr>
            <a:lvl2pPr marL="1219170" marR="0" lvl="1"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L="1828754" marR="0" lvl="2"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L="2438339" marR="0" lvl="3"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L="3047924" marR="0" lvl="4"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L="3657509" marR="0" lvl="5"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L="4267093" marR="0" lvl="6"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L="4876678" marR="0" lvl="7"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L="5486263" marR="0" lvl="8" indent="-30479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3105561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ank Slide" type="blank">
  <p:cSld name="Blank Slide">
    <p:spTree>
      <p:nvGrpSpPr>
        <p:cNvPr id="1" name="Shape 70"/>
        <p:cNvGrpSpPr/>
        <p:nvPr/>
      </p:nvGrpSpPr>
      <p:grpSpPr>
        <a:xfrm>
          <a:off x="0" y="0"/>
          <a:ext cx="0" cy="0"/>
          <a:chOff x="0" y="0"/>
          <a:chExt cx="0" cy="0"/>
        </a:xfrm>
      </p:grpSpPr>
      <p:sp>
        <p:nvSpPr>
          <p:cNvPr id="71" name="Google Shape;71;p30"/>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30"/>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30"/>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8471583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Slide" type="tx">
  <p:cSld name="Title Slide">
    <p:spTree>
      <p:nvGrpSpPr>
        <p:cNvPr id="1" name="Shape 74"/>
        <p:cNvGrpSpPr/>
        <p:nvPr/>
      </p:nvGrpSpPr>
      <p:grpSpPr>
        <a:xfrm>
          <a:off x="0" y="0"/>
          <a:ext cx="0" cy="0"/>
          <a:chOff x="0" y="0"/>
          <a:chExt cx="0" cy="0"/>
        </a:xfrm>
      </p:grpSpPr>
      <p:sp>
        <p:nvSpPr>
          <p:cNvPr id="75" name="Google Shape;75;p4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6"/>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6"/>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46"/>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79" name="Google Shape;79;p46"/>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069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80"/>
        <p:cNvGrpSpPr/>
        <p:nvPr/>
      </p:nvGrpSpPr>
      <p:grpSpPr>
        <a:xfrm>
          <a:off x="0" y="0"/>
          <a:ext cx="0" cy="0"/>
          <a:chOff x="0" y="0"/>
          <a:chExt cx="0" cy="0"/>
        </a:xfrm>
      </p:grpSpPr>
      <p:sp>
        <p:nvSpPr>
          <p:cNvPr id="81" name="Google Shape;81;p47"/>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3" name="Google Shape;83;p47"/>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47"/>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85" name="Google Shape;85;p47"/>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7627529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2 Content" type="twoObj">
  <p:cSld name="Title, 2 Content">
    <p:spTree>
      <p:nvGrpSpPr>
        <p:cNvPr id="1" name="Shape 86"/>
        <p:cNvGrpSpPr/>
        <p:nvPr/>
      </p:nvGrpSpPr>
      <p:grpSpPr>
        <a:xfrm>
          <a:off x="0" y="0"/>
          <a:ext cx="0" cy="0"/>
          <a:chOff x="0" y="0"/>
          <a:chExt cx="0" cy="0"/>
        </a:xfrm>
      </p:grpSpPr>
      <p:sp>
        <p:nvSpPr>
          <p:cNvPr id="87" name="Google Shape;87;p48"/>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89" name="Google Shape;89;p48"/>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90" name="Google Shape;90;p48"/>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8"/>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2" name="Google Shape;92;p48"/>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711951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93"/>
        <p:cNvGrpSpPr/>
        <p:nvPr/>
      </p:nvGrpSpPr>
      <p:grpSpPr>
        <a:xfrm>
          <a:off x="0" y="0"/>
          <a:ext cx="0" cy="0"/>
          <a:chOff x="0" y="0"/>
          <a:chExt cx="0" cy="0"/>
        </a:xfrm>
      </p:grpSpPr>
      <p:sp>
        <p:nvSpPr>
          <p:cNvPr id="94" name="Google Shape;94;p4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49"/>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49"/>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97" name="Google Shape;97;p49"/>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41891560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Centered Text" type="objOnly">
  <p:cSld name="Centered Text">
    <p:spTree>
      <p:nvGrpSpPr>
        <p:cNvPr id="1" name="Shape 98"/>
        <p:cNvGrpSpPr/>
        <p:nvPr/>
      </p:nvGrpSpPr>
      <p:grpSpPr>
        <a:xfrm>
          <a:off x="0" y="0"/>
          <a:ext cx="0" cy="0"/>
          <a:chOff x="0" y="0"/>
          <a:chExt cx="0" cy="0"/>
        </a:xfrm>
      </p:grpSpPr>
      <p:sp>
        <p:nvSpPr>
          <p:cNvPr id="99" name="Google Shape;99;p50"/>
          <p:cNvSpPr txBox="1">
            <a:spLocks noGrp="1"/>
          </p:cNvSpPr>
          <p:nvPr>
            <p:ph type="subTitle" idx="1"/>
          </p:nvPr>
        </p:nvSpPr>
        <p:spPr>
          <a:xfrm>
            <a:off x="609480" y="273600"/>
            <a:ext cx="10972440" cy="53078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50"/>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50"/>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02" name="Google Shape;102;p50"/>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3840310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itle, 2 Content and Content">
    <p:spTree>
      <p:nvGrpSpPr>
        <p:cNvPr id="1" name="Shape 103"/>
        <p:cNvGrpSpPr/>
        <p:nvPr/>
      </p:nvGrpSpPr>
      <p:grpSpPr>
        <a:xfrm>
          <a:off x="0" y="0"/>
          <a:ext cx="0" cy="0"/>
          <a:chOff x="0" y="0"/>
          <a:chExt cx="0" cy="0"/>
        </a:xfrm>
      </p:grpSpPr>
      <p:sp>
        <p:nvSpPr>
          <p:cNvPr id="104" name="Google Shape;104;p51"/>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6" name="Google Shape;106;p5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7" name="Google Shape;107;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08" name="Google Shape;108;p51"/>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9" name="Google Shape;109;p51"/>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0" name="Google Shape;110;p51"/>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54061544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Title Content and 2 Content">
    <p:spTree>
      <p:nvGrpSpPr>
        <p:cNvPr id="1" name="Shape 111"/>
        <p:cNvGrpSpPr/>
        <p:nvPr/>
      </p:nvGrpSpPr>
      <p:grpSpPr>
        <a:xfrm>
          <a:off x="0" y="0"/>
          <a:ext cx="0" cy="0"/>
          <a:chOff x="0" y="0"/>
          <a:chExt cx="0" cy="0"/>
        </a:xfrm>
      </p:grpSpPr>
      <p:sp>
        <p:nvSpPr>
          <p:cNvPr id="112" name="Google Shape;112;p52"/>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5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4" name="Google Shape;114;p5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5" name="Google Shape;115;p5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16" name="Google Shape;116;p52"/>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7" name="Google Shape;117;p52"/>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18" name="Google Shape;118;p52"/>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226859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itle, 2 Content over Content">
    <p:spTree>
      <p:nvGrpSpPr>
        <p:cNvPr id="1" name="Shape 119"/>
        <p:cNvGrpSpPr/>
        <p:nvPr/>
      </p:nvGrpSpPr>
      <p:grpSpPr>
        <a:xfrm>
          <a:off x="0" y="0"/>
          <a:ext cx="0" cy="0"/>
          <a:chOff x="0" y="0"/>
          <a:chExt cx="0" cy="0"/>
        </a:xfrm>
      </p:grpSpPr>
      <p:sp>
        <p:nvSpPr>
          <p:cNvPr id="120" name="Google Shape;120;p53"/>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53"/>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2" name="Google Shape;122;p5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3" name="Google Shape;123;p53"/>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24" name="Google Shape;124;p53"/>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53"/>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26" name="Google Shape;126;p53"/>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75284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Content over Content" type="objOverTx">
  <p:cSld name="Title, Content over Content">
    <p:spTree>
      <p:nvGrpSpPr>
        <p:cNvPr id="1" name="Shape 127"/>
        <p:cNvGrpSpPr/>
        <p:nvPr/>
      </p:nvGrpSpPr>
      <p:grpSpPr>
        <a:xfrm>
          <a:off x="0" y="0"/>
          <a:ext cx="0" cy="0"/>
          <a:chOff x="0" y="0"/>
          <a:chExt cx="0" cy="0"/>
        </a:xfrm>
      </p:grpSpPr>
      <p:sp>
        <p:nvSpPr>
          <p:cNvPr id="128" name="Google Shape;128;p54"/>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54"/>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0" name="Google Shape;130;p54"/>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1" name="Google Shape;131;p54"/>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54"/>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33" name="Google Shape;133;p54"/>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3579197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4 Content" type="fourObj">
  <p:cSld name="Title, 4 Content">
    <p:spTree>
      <p:nvGrpSpPr>
        <p:cNvPr id="1" name="Shape 134"/>
        <p:cNvGrpSpPr/>
        <p:nvPr/>
      </p:nvGrpSpPr>
      <p:grpSpPr>
        <a:xfrm>
          <a:off x="0" y="0"/>
          <a:ext cx="0" cy="0"/>
          <a:chOff x="0" y="0"/>
          <a:chExt cx="0" cy="0"/>
        </a:xfrm>
      </p:grpSpPr>
      <p:sp>
        <p:nvSpPr>
          <p:cNvPr id="135" name="Google Shape;135;p55"/>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5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7" name="Google Shape;137;p5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8" name="Google Shape;138;p5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39" name="Google Shape;139;p5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0" name="Google Shape;140;p55"/>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55"/>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42" name="Google Shape;142;p55"/>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1530713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56"/>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5" name="Google Shape;145;p5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6" name="Google Shape;146;p5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7" name="Google Shape;147;p5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8" name="Google Shape;148;p5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49" name="Google Shape;149;p5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0" name="Google Shape;150;p5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51" name="Google Shape;151;p56"/>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lvl="0" algn="ctr">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2" name="Google Shape;152;p56"/>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153" name="Google Shape;153;p56"/>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352411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2 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eparata 01 | Título + Subtítulo 1 2 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12.xml"/><Relationship Id="rId1" Type="http://schemas.openxmlformats.org/officeDocument/2006/relationships/slideLayout" Target="../slideLayouts/slideLayout12.xml"/><Relationship Id="rId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13.xml"/><Relationship Id="rId1" Type="http://schemas.openxmlformats.org/officeDocument/2006/relationships/slideLayout" Target="../slideLayouts/slideLayout13.xml"/><Relationship Id="rId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2.png"/></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0.xml"/><Relationship Id="rId1" Type="http://schemas.openxmlformats.org/officeDocument/2006/relationships/slideLayout" Target="../slideLayouts/slideLayout20.xml"/><Relationship Id="rId4" Type="http://schemas.openxmlformats.org/officeDocument/2006/relationships/image" Target="../media/image9.png"/></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theme" Target="../theme/theme24.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25.xml"/><Relationship Id="rId1" Type="http://schemas.openxmlformats.org/officeDocument/2006/relationships/slideLayout" Target="../slideLayouts/slideLayout25.xml"/><Relationship Id="rId4" Type="http://schemas.openxmlformats.org/officeDocument/2006/relationships/image" Target="../media/image2.png"/></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26.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27.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4.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3.gif"/></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28.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theme" Target="../theme/theme2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pic>
        <p:nvPicPr>
          <p:cNvPr id="3" name="Google Shape;14;p22"/>
          <p:cNvPicPr/>
          <p:nvPr/>
        </p:nvPicPr>
        <p:blipFill>
          <a:blip r:embed="rId4"/>
          <a:stretch/>
        </p:blipFill>
        <p:spPr>
          <a:xfrm>
            <a:off x="9734040" y="2502720"/>
            <a:ext cx="1496520" cy="1851120"/>
          </a:xfrm>
          <a:prstGeom prst="rect">
            <a:avLst/>
          </a:prstGeom>
          <a:ln w="0">
            <a:noFill/>
          </a:ln>
        </p:spPr>
      </p:pic>
      <p:sp>
        <p:nvSpPr>
          <p:cNvPr id="4"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6" name="Google Shape;16;p23"/>
          <p:cNvPicPr/>
          <p:nvPr/>
        </p:nvPicPr>
        <p:blipFill>
          <a:blip r:embed="rId3">
            <a:alphaModFix amt="17000"/>
          </a:blip>
          <a:stretch/>
        </p:blipFill>
        <p:spPr>
          <a:xfrm rot="5400000">
            <a:off x="8136720" y="1628280"/>
            <a:ext cx="6088320" cy="4383720"/>
          </a:xfrm>
          <a:prstGeom prst="rect">
            <a:avLst/>
          </a:prstGeom>
          <a:ln w="0">
            <a:noFill/>
          </a:ln>
        </p:spPr>
      </p:pic>
      <p:sp>
        <p:nvSpPr>
          <p:cNvPr id="17" name="Google Shape;18;p23"/>
          <p:cNvSpPr/>
          <p:nvPr/>
        </p:nvSpPr>
        <p:spPr>
          <a:xfrm>
            <a:off x="-950760" y="2008440"/>
            <a:ext cx="4080240" cy="4025160"/>
          </a:xfrm>
          <a:prstGeom prst="ellipse">
            <a:avLst/>
          </a:prstGeom>
          <a:solidFill>
            <a:schemeClr val="accent3"/>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pic>
        <p:nvPicPr>
          <p:cNvPr id="18" name="Google Shape;20;p23"/>
          <p:cNvPicPr/>
          <p:nvPr/>
        </p:nvPicPr>
        <p:blipFill>
          <a:blip r:embed="rId4"/>
          <a:stretch/>
        </p:blipFill>
        <p:spPr>
          <a:xfrm>
            <a:off x="960120" y="960120"/>
            <a:ext cx="538560" cy="666360"/>
          </a:xfrm>
          <a:prstGeom prst="rect">
            <a:avLst/>
          </a:prstGeom>
          <a:ln w="0">
            <a:noFill/>
          </a:ln>
        </p:spPr>
      </p:pic>
      <p:sp>
        <p:nvSpPr>
          <p:cNvPr id="19" name="PlaceHolder 1"/>
          <p:cNvSpPr>
            <a:spLocks noGrp="1"/>
          </p:cNvSpPr>
          <p:nvPr>
            <p:ph type="title"/>
          </p:nvPr>
        </p:nvSpPr>
        <p:spPr>
          <a:xfrm>
            <a:off x="609480" y="273600"/>
            <a:ext cx="10972440" cy="1144800"/>
          </a:xfrm>
          <a:prstGeom prst="rect">
            <a:avLst/>
          </a:prstGeom>
          <a:noFill/>
          <a:ln w="0">
            <a:noFill/>
          </a:ln>
        </p:spPr>
        <p:txBody>
          <a:bodyPr lIns="0" tIns="0" rIns="0" bIns="0" anchor="ctr">
            <a:noAutofit/>
          </a:bodyPr>
          <a:lstStyle/>
          <a:p>
            <a:pPr indent="0" algn="ctr">
              <a:buNone/>
            </a:pPr>
            <a:r>
              <a:rPr lang="es-ES" sz="4400" b="0" strike="noStrike" spc="-1">
                <a:solidFill>
                  <a:srgbClr val="FFFFFF"/>
                </a:solidFill>
                <a:latin typeface="Arial"/>
              </a:rPr>
              <a:t>Pulse para editar el formato del texto de título</a:t>
            </a:r>
          </a:p>
        </p:txBody>
      </p:sp>
      <p:sp>
        <p:nvSpPr>
          <p:cNvPr id="20" name="PlaceHolder 2"/>
          <p:cNvSpPr>
            <a:spLocks noGrp="1"/>
          </p:cNvSpPr>
          <p:nvPr>
            <p:ph type="body"/>
          </p:nvPr>
        </p:nvSpPr>
        <p:spPr>
          <a:xfrm>
            <a:off x="609480" y="1604520"/>
            <a:ext cx="10972440" cy="397728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32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2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24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20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20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20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2000" b="0" strike="noStrike" spc="-1">
                <a:solidFill>
                  <a:srgbClr val="FFFFFF"/>
                </a:solidFill>
                <a:latin typeface="Arial"/>
              </a:rPr>
              <a:t>Séptimo nivel del esquema</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 name="Google Shape;95;p41"/>
          <p:cNvPicPr/>
          <p:nvPr/>
        </p:nvPicPr>
        <p:blipFill>
          <a:blip r:embed="rId3"/>
          <a:stretch/>
        </p:blipFill>
        <p:spPr>
          <a:xfrm>
            <a:off x="-46800" y="5504040"/>
            <a:ext cx="12434400" cy="1772280"/>
          </a:xfrm>
          <a:prstGeom prst="rect">
            <a:avLst/>
          </a:prstGeom>
          <a:ln w="0">
            <a:noFill/>
          </a:ln>
        </p:spPr>
      </p:pic>
      <p:pic>
        <p:nvPicPr>
          <p:cNvPr id="22" name="Google Shape;98;p41"/>
          <p:cNvPicPr/>
          <p:nvPr/>
        </p:nvPicPr>
        <p:blipFill>
          <a:blip r:embed="rId4"/>
          <a:stretch/>
        </p:blipFill>
        <p:spPr>
          <a:xfrm>
            <a:off x="450000" y="5927040"/>
            <a:ext cx="448920" cy="556200"/>
          </a:xfrm>
          <a:prstGeom prst="rect">
            <a:avLst/>
          </a:prstGeom>
          <a:ln w="0">
            <a:noFill/>
          </a:ln>
        </p:spPr>
      </p:pic>
      <p:sp>
        <p:nvSpPr>
          <p:cNvPr id="23" name="PlaceHolder 1"/>
          <p:cNvSpPr>
            <a:spLocks noGrp="1"/>
          </p:cNvSpPr>
          <p:nvPr>
            <p:ph type="sldNum" idx="2"/>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48CED07E-1ACD-4CE5-A569-55D023BBABB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4" name="Google Shape;110;p44"/>
          <p:cNvSpPr/>
          <p:nvPr/>
        </p:nvSpPr>
        <p:spPr>
          <a:xfrm>
            <a:off x="4350960" y="27864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2"/>
                </a:lnTo>
                <a:lnTo>
                  <a:pt x="5281835" y="13069"/>
                </a:lnTo>
                <a:lnTo>
                  <a:pt x="5236751" y="30087"/>
                </a:lnTo>
                <a:lnTo>
                  <a:pt x="5192229" y="54136"/>
                </a:lnTo>
                <a:lnTo>
                  <a:pt x="115127" y="3447740"/>
                </a:lnTo>
                <a:lnTo>
                  <a:pt x="111787" y="3451101"/>
                </a:lnTo>
                <a:lnTo>
                  <a:pt x="108090" y="3454179"/>
                </a:lnTo>
                <a:lnTo>
                  <a:pt x="0" y="3528188"/>
                </a:lnTo>
                <a:lnTo>
                  <a:pt x="1013937" y="5018509"/>
                </a:lnTo>
                <a:lnTo>
                  <a:pt x="1050871" y="5056571"/>
                </a:lnTo>
                <a:lnTo>
                  <a:pt x="1095899" y="5075778"/>
                </a:lnTo>
                <a:lnTo>
                  <a:pt x="1144856" y="5075303"/>
                </a:lnTo>
                <a:lnTo>
                  <a:pt x="1193576" y="5054319"/>
                </a:lnTo>
                <a:lnTo>
                  <a:pt x="6357335" y="1602864"/>
                </a:lnTo>
                <a:lnTo>
                  <a:pt x="6515487" y="1502825"/>
                </a:lnTo>
                <a:lnTo>
                  <a:pt x="6438694" y="1384703"/>
                </a:lnTo>
                <a:lnTo>
                  <a:pt x="6438348" y="1384054"/>
                </a:lnTo>
                <a:lnTo>
                  <a:pt x="6435385" y="1379614"/>
                </a:lnTo>
                <a:lnTo>
                  <a:pt x="6372801" y="1283293"/>
                </a:lnTo>
                <a:lnTo>
                  <a:pt x="6371104" y="1283293"/>
                </a:lnTo>
                <a:lnTo>
                  <a:pt x="5598614" y="126103"/>
                </a:lnTo>
                <a:lnTo>
                  <a:pt x="5568273" y="88060"/>
                </a:lnTo>
                <a:lnTo>
                  <a:pt x="5534219" y="56783"/>
                </a:lnTo>
                <a:lnTo>
                  <a:pt x="5496985" y="32305"/>
                </a:lnTo>
                <a:lnTo>
                  <a:pt x="5457106" y="14660"/>
                </a:lnTo>
                <a:lnTo>
                  <a:pt x="5415117" y="3880"/>
                </a:lnTo>
                <a:lnTo>
                  <a:pt x="5371553" y="0"/>
                </a:lnTo>
                <a:close/>
              </a:path>
              <a:path w="6515734" h="5076190">
                <a:moveTo>
                  <a:pt x="6371209" y="1280842"/>
                </a:moveTo>
                <a:lnTo>
                  <a:pt x="6371104"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5" name="Google Shape;111;p44"/>
          <p:cNvSpPr/>
          <p:nvPr/>
        </p:nvSpPr>
        <p:spPr>
          <a:xfrm>
            <a:off x="4350960" y="2415600"/>
            <a:ext cx="3890880" cy="1006920"/>
          </a:xfrm>
          <a:custGeom>
            <a:avLst/>
            <a:gdLst>
              <a:gd name="textAreaLeft" fmla="*/ 0 w 3890880"/>
              <a:gd name="textAreaRight" fmla="*/ 3891960 w 3890880"/>
              <a:gd name="textAreaTop" fmla="*/ 0 h 1006920"/>
              <a:gd name="textAreaBottom" fmla="*/ 1008000 h 1006920"/>
            </a:gdLst>
            <a:ahLst/>
            <a:cxnLst/>
            <a:rect l="textAreaLeft" t="textAreaTop" r="textAreaRight" b="textAreaBottom"/>
            <a:pathLst>
              <a:path w="6417944" h="1662429">
                <a:moveTo>
                  <a:pt x="5076609" y="0"/>
                </a:moveTo>
                <a:lnTo>
                  <a:pt x="1403632" y="0"/>
                </a:lnTo>
                <a:lnTo>
                  <a:pt x="0" y="4094"/>
                </a:lnTo>
                <a:lnTo>
                  <a:pt x="1032942" y="1527157"/>
                </a:lnTo>
                <a:lnTo>
                  <a:pt x="1070980" y="1579574"/>
                </a:lnTo>
                <a:lnTo>
                  <a:pt x="1104633" y="1616447"/>
                </a:lnTo>
                <a:lnTo>
                  <a:pt x="1138498" y="1640459"/>
                </a:lnTo>
                <a:lnTo>
                  <a:pt x="1177171" y="1654290"/>
                </a:lnTo>
                <a:lnTo>
                  <a:pt x="1225250" y="1660622"/>
                </a:lnTo>
                <a:lnTo>
                  <a:pt x="1287332" y="1662137"/>
                </a:lnTo>
                <a:lnTo>
                  <a:pt x="6264238" y="1662137"/>
                </a:lnTo>
                <a:lnTo>
                  <a:pt x="6417689" y="1631960"/>
                </a:lnTo>
                <a:lnTo>
                  <a:pt x="5437687" y="168612"/>
                </a:lnTo>
                <a:lnTo>
                  <a:pt x="5410666" y="135272"/>
                </a:lnTo>
                <a:lnTo>
                  <a:pt x="5382776" y="105135"/>
                </a:lnTo>
                <a:lnTo>
                  <a:pt x="5352986" y="78393"/>
                </a:lnTo>
                <a:lnTo>
                  <a:pt x="5320266" y="55239"/>
                </a:lnTo>
                <a:lnTo>
                  <a:pt x="5283584" y="35865"/>
                </a:lnTo>
                <a:lnTo>
                  <a:pt x="5241908" y="20462"/>
                </a:lnTo>
                <a:lnTo>
                  <a:pt x="5194208" y="9222"/>
                </a:lnTo>
                <a:lnTo>
                  <a:pt x="5139452"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6" name="Google Shape;112;p44"/>
          <p:cNvSpPr/>
          <p:nvPr/>
        </p:nvSpPr>
        <p:spPr>
          <a:xfrm>
            <a:off x="4291560" y="2494080"/>
            <a:ext cx="3949920" cy="3077280"/>
          </a:xfrm>
          <a:custGeom>
            <a:avLst/>
            <a:gdLst>
              <a:gd name="textAreaLeft" fmla="*/ 0 w 3949920"/>
              <a:gd name="textAreaRight" fmla="*/ 3951000 w 3949920"/>
              <a:gd name="textAreaTop" fmla="*/ 0 h 3077280"/>
              <a:gd name="textAreaBottom" fmla="*/ 3078360 h 3077280"/>
            </a:gdLst>
            <a:ahLst/>
            <a:cxnLst/>
            <a:rect l="textAreaLeft" t="textAreaTop" r="textAreaRight" b="textAreaBottom"/>
            <a:pathLst>
              <a:path w="6515734"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5487" y="1502825"/>
                </a:lnTo>
                <a:lnTo>
                  <a:pt x="6438694" y="1384702"/>
                </a:lnTo>
                <a:lnTo>
                  <a:pt x="6438348" y="1384053"/>
                </a:lnTo>
                <a:lnTo>
                  <a:pt x="6435385" y="1379614"/>
                </a:lnTo>
                <a:lnTo>
                  <a:pt x="6372801" y="1283292"/>
                </a:lnTo>
                <a:lnTo>
                  <a:pt x="6371104" y="1283292"/>
                </a:lnTo>
                <a:lnTo>
                  <a:pt x="5598614" y="126113"/>
                </a:lnTo>
                <a:lnTo>
                  <a:pt x="5568273" y="88067"/>
                </a:lnTo>
                <a:lnTo>
                  <a:pt x="5534219" y="56788"/>
                </a:lnTo>
                <a:lnTo>
                  <a:pt x="5496985" y="32308"/>
                </a:lnTo>
                <a:lnTo>
                  <a:pt x="5457106" y="14661"/>
                </a:lnTo>
                <a:lnTo>
                  <a:pt x="5415117" y="3881"/>
                </a:lnTo>
                <a:lnTo>
                  <a:pt x="5371553" y="0"/>
                </a:lnTo>
                <a:close/>
              </a:path>
              <a:path w="6515734" h="5076190">
                <a:moveTo>
                  <a:pt x="6371209" y="1280842"/>
                </a:moveTo>
                <a:lnTo>
                  <a:pt x="6371104"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7" name="Google Shape;113;p44"/>
          <p:cNvSpPr/>
          <p:nvPr/>
        </p:nvSpPr>
        <p:spPr>
          <a:xfrm>
            <a:off x="4291560" y="4659840"/>
            <a:ext cx="3949920" cy="1014840"/>
          </a:xfrm>
          <a:custGeom>
            <a:avLst/>
            <a:gdLst>
              <a:gd name="textAreaLeft" fmla="*/ 0 w 3949920"/>
              <a:gd name="textAreaRight" fmla="*/ 3951000 w 3949920"/>
              <a:gd name="textAreaTop" fmla="*/ 0 h 1014840"/>
              <a:gd name="textAreaBottom" fmla="*/ 1015920 h 1014840"/>
            </a:gdLst>
            <a:ahLst/>
            <a:cxnLst/>
            <a:rect l="textAreaLeft" t="textAreaTop" r="textAreaRight" b="textAreaBottom"/>
            <a:pathLst>
              <a:path w="6515734" h="1675129">
                <a:moveTo>
                  <a:pt x="5219485" y="0"/>
                </a:moveTo>
                <a:lnTo>
                  <a:pt x="0" y="0"/>
                </a:lnTo>
                <a:lnTo>
                  <a:pt x="1048104" y="1549439"/>
                </a:lnTo>
                <a:lnTo>
                  <a:pt x="1079339" y="1585857"/>
                </a:lnTo>
                <a:lnTo>
                  <a:pt x="1113015" y="1614583"/>
                </a:lnTo>
                <a:lnTo>
                  <a:pt x="1151080" y="1636095"/>
                </a:lnTo>
                <a:lnTo>
                  <a:pt x="1195479" y="1650870"/>
                </a:lnTo>
                <a:lnTo>
                  <a:pt x="1248160" y="1659384"/>
                </a:lnTo>
                <a:lnTo>
                  <a:pt x="1311070" y="1662116"/>
                </a:lnTo>
                <a:lnTo>
                  <a:pt x="6357314" y="1674943"/>
                </a:lnTo>
                <a:lnTo>
                  <a:pt x="6410934" y="1642582"/>
                </a:lnTo>
                <a:lnTo>
                  <a:pt x="6462091" y="1610049"/>
                </a:lnTo>
                <a:lnTo>
                  <a:pt x="6500399" y="1584950"/>
                </a:lnTo>
                <a:lnTo>
                  <a:pt x="6515477" y="1574894"/>
                </a:lnTo>
                <a:lnTo>
                  <a:pt x="6444191" y="1474415"/>
                </a:lnTo>
                <a:lnTo>
                  <a:pt x="5587725" y="185743"/>
                </a:lnTo>
                <a:lnTo>
                  <a:pt x="5551378" y="137262"/>
                </a:lnTo>
                <a:lnTo>
                  <a:pt x="5515435" y="97819"/>
                </a:lnTo>
                <a:lnTo>
                  <a:pt x="5479234" y="66525"/>
                </a:lnTo>
                <a:lnTo>
                  <a:pt x="5442112" y="42487"/>
                </a:lnTo>
                <a:lnTo>
                  <a:pt x="5403405" y="24817"/>
                </a:lnTo>
                <a:lnTo>
                  <a:pt x="5362452" y="12624"/>
                </a:lnTo>
                <a:lnTo>
                  <a:pt x="5318590" y="5017"/>
                </a:lnTo>
                <a:lnTo>
                  <a:pt x="5271155" y="1105"/>
                </a:lnTo>
                <a:lnTo>
                  <a:pt x="5219485"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8" name="Google Shape;114;p44"/>
          <p:cNvSpPr/>
          <p:nvPr/>
        </p:nvSpPr>
        <p:spPr>
          <a:xfrm>
            <a:off x="4291560" y="4703400"/>
            <a:ext cx="3949920" cy="2152800"/>
          </a:xfrm>
          <a:custGeom>
            <a:avLst/>
            <a:gdLst>
              <a:gd name="textAreaLeft" fmla="*/ 0 w 3949920"/>
              <a:gd name="textAreaRight" fmla="*/ 3951000 w 3949920"/>
              <a:gd name="textAreaTop" fmla="*/ 0 h 2152800"/>
              <a:gd name="textAreaBottom" fmla="*/ 2153880 h 2152800"/>
            </a:gdLst>
            <a:ahLst/>
            <a:cxnLst/>
            <a:rect l="textAreaLeft" t="textAreaTop" r="textAreaRight" b="textAreaBottom"/>
            <a:pathLst>
              <a:path w="6515734" h="3552190">
                <a:moveTo>
                  <a:pt x="5371545" y="0"/>
                </a:moveTo>
                <a:lnTo>
                  <a:pt x="5326940" y="3052"/>
                </a:lnTo>
                <a:lnTo>
                  <a:pt x="5281827" y="13069"/>
                </a:lnTo>
                <a:lnTo>
                  <a:pt x="5236743" y="30087"/>
                </a:lnTo>
                <a:lnTo>
                  <a:pt x="5192221" y="54136"/>
                </a:lnTo>
                <a:lnTo>
                  <a:pt x="115119" y="3447740"/>
                </a:lnTo>
                <a:lnTo>
                  <a:pt x="111768" y="3451101"/>
                </a:lnTo>
                <a:lnTo>
                  <a:pt x="108072" y="3454179"/>
                </a:lnTo>
                <a:lnTo>
                  <a:pt x="0" y="3528182"/>
                </a:lnTo>
                <a:lnTo>
                  <a:pt x="16221" y="3552041"/>
                </a:lnTo>
                <a:lnTo>
                  <a:pt x="3441142" y="3552041"/>
                </a:lnTo>
                <a:lnTo>
                  <a:pt x="6357327" y="1602864"/>
                </a:lnTo>
                <a:lnTo>
                  <a:pt x="6515479" y="1502825"/>
                </a:lnTo>
                <a:lnTo>
                  <a:pt x="6438686" y="1384703"/>
                </a:lnTo>
                <a:lnTo>
                  <a:pt x="6438340" y="1384054"/>
                </a:lnTo>
                <a:lnTo>
                  <a:pt x="6435377" y="1379614"/>
                </a:lnTo>
                <a:lnTo>
                  <a:pt x="6372793" y="1283293"/>
                </a:lnTo>
                <a:lnTo>
                  <a:pt x="6371096" y="1283293"/>
                </a:lnTo>
                <a:lnTo>
                  <a:pt x="5598607" y="126103"/>
                </a:lnTo>
                <a:lnTo>
                  <a:pt x="5568266" y="88060"/>
                </a:lnTo>
                <a:lnTo>
                  <a:pt x="5534211" y="56783"/>
                </a:lnTo>
                <a:lnTo>
                  <a:pt x="5496977" y="32305"/>
                </a:lnTo>
                <a:lnTo>
                  <a:pt x="5457098" y="14660"/>
                </a:lnTo>
                <a:lnTo>
                  <a:pt x="5415110" y="3880"/>
                </a:lnTo>
                <a:lnTo>
                  <a:pt x="5371545" y="0"/>
                </a:lnTo>
                <a:close/>
              </a:path>
              <a:path w="6515734" h="3552190">
                <a:moveTo>
                  <a:pt x="6371201" y="1280842"/>
                </a:moveTo>
                <a:lnTo>
                  <a:pt x="6371096" y="1283293"/>
                </a:lnTo>
                <a:lnTo>
                  <a:pt x="6372793" y="1283293"/>
                </a:lnTo>
                <a:lnTo>
                  <a:pt x="6371201"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29" name="Google Shape;115;p44"/>
          <p:cNvSpPr/>
          <p:nvPr/>
        </p:nvSpPr>
        <p:spPr>
          <a:xfrm>
            <a:off x="8301960" y="0"/>
            <a:ext cx="3888720" cy="2127240"/>
          </a:xfrm>
          <a:custGeom>
            <a:avLst/>
            <a:gdLst>
              <a:gd name="textAreaLeft" fmla="*/ 0 w 3888720"/>
              <a:gd name="textAreaRight" fmla="*/ 3889800 w 3888720"/>
              <a:gd name="textAreaTop" fmla="*/ 0 h 2127240"/>
              <a:gd name="textAreaBottom" fmla="*/ 2128320 h 2127240"/>
            </a:gdLst>
            <a:ahLst/>
            <a:cxnLst/>
            <a:rect l="textAreaLeft" t="textAreaTop" r="textAreaRight" b="textAreaBottom"/>
            <a:pathLst>
              <a:path w="6414769" h="3509645">
                <a:moveTo>
                  <a:pt x="6414241" y="0"/>
                </a:moveTo>
                <a:lnTo>
                  <a:pt x="2929887" y="0"/>
                </a:lnTo>
                <a:lnTo>
                  <a:pt x="115127" y="1881425"/>
                </a:lnTo>
                <a:lnTo>
                  <a:pt x="111776" y="1884786"/>
                </a:lnTo>
                <a:lnTo>
                  <a:pt x="108080" y="1887864"/>
                </a:lnTo>
                <a:lnTo>
                  <a:pt x="0" y="1961873"/>
                </a:lnTo>
                <a:lnTo>
                  <a:pt x="1013937" y="3452194"/>
                </a:lnTo>
                <a:lnTo>
                  <a:pt x="1050871" y="3490256"/>
                </a:lnTo>
                <a:lnTo>
                  <a:pt x="1095899" y="3509463"/>
                </a:lnTo>
                <a:lnTo>
                  <a:pt x="1144856" y="3508988"/>
                </a:lnTo>
                <a:lnTo>
                  <a:pt x="1193576" y="3488004"/>
                </a:lnTo>
                <a:lnTo>
                  <a:pt x="6357335" y="36549"/>
                </a:lnTo>
                <a:lnTo>
                  <a:pt x="6414241" y="553"/>
                </a:lnTo>
                <a:lnTo>
                  <a:pt x="6414241" y="0"/>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0" name="Google Shape;116;p44"/>
          <p:cNvSpPr/>
          <p:nvPr/>
        </p:nvSpPr>
        <p:spPr>
          <a:xfrm>
            <a:off x="8301960" y="1187280"/>
            <a:ext cx="3888720" cy="1006920"/>
          </a:xfrm>
          <a:custGeom>
            <a:avLst/>
            <a:gdLst>
              <a:gd name="textAreaLeft" fmla="*/ 0 w 3888720"/>
              <a:gd name="textAreaRight" fmla="*/ 3889800 w 3888720"/>
              <a:gd name="textAreaTop" fmla="*/ 0 h 1006920"/>
              <a:gd name="textAreaBottom" fmla="*/ 1008000 h 1006920"/>
            </a:gdLst>
            <a:ahLst/>
            <a:cxnLst/>
            <a:rect l="textAreaLeft" t="textAreaTop" r="textAreaRight" b="textAreaBottom"/>
            <a:pathLst>
              <a:path w="6414769" h="1662429">
                <a:moveTo>
                  <a:pt x="5076609" y="0"/>
                </a:moveTo>
                <a:lnTo>
                  <a:pt x="1403632" y="0"/>
                </a:lnTo>
                <a:lnTo>
                  <a:pt x="0" y="4094"/>
                </a:lnTo>
                <a:lnTo>
                  <a:pt x="1032942" y="1527157"/>
                </a:lnTo>
                <a:lnTo>
                  <a:pt x="1070981" y="1579574"/>
                </a:lnTo>
                <a:lnTo>
                  <a:pt x="1104635" y="1616447"/>
                </a:lnTo>
                <a:lnTo>
                  <a:pt x="1138501" y="1640459"/>
                </a:lnTo>
                <a:lnTo>
                  <a:pt x="1177176" y="1654290"/>
                </a:lnTo>
                <a:lnTo>
                  <a:pt x="1225254" y="1660622"/>
                </a:lnTo>
                <a:lnTo>
                  <a:pt x="1287332" y="1662137"/>
                </a:lnTo>
                <a:lnTo>
                  <a:pt x="6264238" y="1662137"/>
                </a:lnTo>
                <a:lnTo>
                  <a:pt x="6414245" y="1632638"/>
                </a:lnTo>
                <a:lnTo>
                  <a:pt x="6414245" y="1626817"/>
                </a:lnTo>
                <a:lnTo>
                  <a:pt x="5437687" y="168612"/>
                </a:lnTo>
                <a:lnTo>
                  <a:pt x="5410669" y="135272"/>
                </a:lnTo>
                <a:lnTo>
                  <a:pt x="5382780" y="105135"/>
                </a:lnTo>
                <a:lnTo>
                  <a:pt x="5352991" y="78393"/>
                </a:lnTo>
                <a:lnTo>
                  <a:pt x="5320270" y="55239"/>
                </a:lnTo>
                <a:lnTo>
                  <a:pt x="5283587" y="35865"/>
                </a:lnTo>
                <a:lnTo>
                  <a:pt x="5241910" y="20462"/>
                </a:lnTo>
                <a:lnTo>
                  <a:pt x="5194209" y="9222"/>
                </a:lnTo>
                <a:lnTo>
                  <a:pt x="5139453" y="2337"/>
                </a:lnTo>
                <a:lnTo>
                  <a:pt x="507660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1" name="Google Shape;117;p44"/>
          <p:cNvSpPr/>
          <p:nvPr/>
        </p:nvSpPr>
        <p:spPr>
          <a:xfrm>
            <a:off x="8242560" y="126540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1"/>
                </a:lnTo>
                <a:lnTo>
                  <a:pt x="5281835" y="13069"/>
                </a:lnTo>
                <a:lnTo>
                  <a:pt x="5236751" y="30086"/>
                </a:lnTo>
                <a:lnTo>
                  <a:pt x="5192229" y="54136"/>
                </a:lnTo>
                <a:lnTo>
                  <a:pt x="115127" y="3447739"/>
                </a:lnTo>
                <a:lnTo>
                  <a:pt x="111776" y="3451100"/>
                </a:lnTo>
                <a:lnTo>
                  <a:pt x="108080" y="3454179"/>
                </a:lnTo>
                <a:lnTo>
                  <a:pt x="0" y="3528187"/>
                </a:lnTo>
                <a:lnTo>
                  <a:pt x="1013937" y="5018508"/>
                </a:lnTo>
                <a:lnTo>
                  <a:pt x="1050871" y="5056570"/>
                </a:lnTo>
                <a:lnTo>
                  <a:pt x="1095899" y="5075777"/>
                </a:lnTo>
                <a:lnTo>
                  <a:pt x="1144856" y="5075303"/>
                </a:lnTo>
                <a:lnTo>
                  <a:pt x="1193576" y="5054318"/>
                </a:lnTo>
                <a:lnTo>
                  <a:pt x="6357335" y="1602863"/>
                </a:lnTo>
                <a:lnTo>
                  <a:pt x="6512039" y="1505005"/>
                </a:lnTo>
                <a:lnTo>
                  <a:pt x="6512039" y="1497521"/>
                </a:lnTo>
                <a:lnTo>
                  <a:pt x="6438694" y="1384702"/>
                </a:lnTo>
                <a:lnTo>
                  <a:pt x="6438348" y="1384053"/>
                </a:lnTo>
                <a:lnTo>
                  <a:pt x="6435385" y="1379614"/>
                </a:lnTo>
                <a:lnTo>
                  <a:pt x="6372801" y="1283292"/>
                </a:lnTo>
                <a:lnTo>
                  <a:pt x="6371093" y="1283292"/>
                </a:lnTo>
                <a:lnTo>
                  <a:pt x="5598614" y="126113"/>
                </a:lnTo>
                <a:lnTo>
                  <a:pt x="5568273" y="88067"/>
                </a:lnTo>
                <a:lnTo>
                  <a:pt x="5534219" y="56788"/>
                </a:lnTo>
                <a:lnTo>
                  <a:pt x="5496985" y="32308"/>
                </a:lnTo>
                <a:lnTo>
                  <a:pt x="5457106" y="14661"/>
                </a:lnTo>
                <a:lnTo>
                  <a:pt x="5415117" y="3881"/>
                </a:lnTo>
                <a:lnTo>
                  <a:pt x="5371553" y="0"/>
                </a:lnTo>
                <a:close/>
              </a:path>
              <a:path w="6512559" h="5076190">
                <a:moveTo>
                  <a:pt x="6371209" y="1280842"/>
                </a:moveTo>
                <a:lnTo>
                  <a:pt x="6371093" y="1283292"/>
                </a:lnTo>
                <a:lnTo>
                  <a:pt x="6372801" y="1283292"/>
                </a:lnTo>
                <a:lnTo>
                  <a:pt x="6371209" y="1280842"/>
                </a:lnTo>
                <a:close/>
              </a:path>
            </a:pathLst>
          </a:custGeom>
          <a:solidFill>
            <a:srgbClr val="CA0017">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2" name="Google Shape;118;p44"/>
          <p:cNvSpPr/>
          <p:nvPr/>
        </p:nvSpPr>
        <p:spPr>
          <a:xfrm>
            <a:off x="8242560" y="3402360"/>
            <a:ext cx="3943080" cy="1006920"/>
          </a:xfrm>
          <a:custGeom>
            <a:avLst/>
            <a:gdLst>
              <a:gd name="textAreaLeft" fmla="*/ 0 w 3943080"/>
              <a:gd name="textAreaRight" fmla="*/ 3944160 w 3943080"/>
              <a:gd name="textAreaTop" fmla="*/ 0 h 1006920"/>
              <a:gd name="textAreaBottom" fmla="*/ 1008000 h 1006920"/>
            </a:gdLst>
            <a:ahLst/>
            <a:cxnLst/>
            <a:rect l="textAreaLeft" t="textAreaTop" r="textAreaRight" b="textAreaBottom"/>
            <a:pathLst>
              <a:path w="6504305" h="1662429">
                <a:moveTo>
                  <a:pt x="5076599" y="0"/>
                </a:moveTo>
                <a:lnTo>
                  <a:pt x="1403622" y="0"/>
                </a:lnTo>
                <a:lnTo>
                  <a:pt x="0" y="4094"/>
                </a:lnTo>
                <a:lnTo>
                  <a:pt x="1032931" y="1527157"/>
                </a:lnTo>
                <a:lnTo>
                  <a:pt x="1070970" y="1579574"/>
                </a:lnTo>
                <a:lnTo>
                  <a:pt x="1104625" y="1616447"/>
                </a:lnTo>
                <a:lnTo>
                  <a:pt x="1138492" y="1640459"/>
                </a:lnTo>
                <a:lnTo>
                  <a:pt x="1177168" y="1654290"/>
                </a:lnTo>
                <a:lnTo>
                  <a:pt x="1225249" y="1660622"/>
                </a:lnTo>
                <a:lnTo>
                  <a:pt x="1287332" y="1662137"/>
                </a:lnTo>
                <a:lnTo>
                  <a:pt x="6503896" y="1662137"/>
                </a:lnTo>
                <a:lnTo>
                  <a:pt x="5878114" y="789483"/>
                </a:lnTo>
                <a:lnTo>
                  <a:pt x="5437677" y="168612"/>
                </a:lnTo>
                <a:lnTo>
                  <a:pt x="5410658" y="135272"/>
                </a:lnTo>
                <a:lnTo>
                  <a:pt x="5382771" y="105135"/>
                </a:lnTo>
                <a:lnTo>
                  <a:pt x="5352983" y="78393"/>
                </a:lnTo>
                <a:lnTo>
                  <a:pt x="5320263" y="55239"/>
                </a:lnTo>
                <a:lnTo>
                  <a:pt x="5283581" y="35865"/>
                </a:lnTo>
                <a:lnTo>
                  <a:pt x="5241905" y="20462"/>
                </a:lnTo>
                <a:lnTo>
                  <a:pt x="5194203" y="9222"/>
                </a:lnTo>
                <a:lnTo>
                  <a:pt x="5139445" y="2337"/>
                </a:lnTo>
                <a:lnTo>
                  <a:pt x="5076599" y="0"/>
                </a:lnTo>
                <a:close/>
              </a:path>
            </a:pathLst>
          </a:custGeom>
          <a:solidFill>
            <a:srgbClr val="5697C5">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3" name="Google Shape;119;p44"/>
          <p:cNvSpPr/>
          <p:nvPr/>
        </p:nvSpPr>
        <p:spPr>
          <a:xfrm>
            <a:off x="8242560" y="3475080"/>
            <a:ext cx="3948120" cy="3077280"/>
          </a:xfrm>
          <a:custGeom>
            <a:avLst/>
            <a:gdLst>
              <a:gd name="textAreaLeft" fmla="*/ 0 w 3948120"/>
              <a:gd name="textAreaRight" fmla="*/ 3949200 w 3948120"/>
              <a:gd name="textAreaTop" fmla="*/ 0 h 3077280"/>
              <a:gd name="textAreaBottom" fmla="*/ 3078360 h 3077280"/>
            </a:gdLst>
            <a:ahLst/>
            <a:cxnLst/>
            <a:rect l="textAreaLeft" t="textAreaTop" r="textAreaRight" b="textAreaBottom"/>
            <a:pathLst>
              <a:path w="6512559" h="5076190">
                <a:moveTo>
                  <a:pt x="5371553" y="0"/>
                </a:moveTo>
                <a:lnTo>
                  <a:pt x="5326947" y="3052"/>
                </a:lnTo>
                <a:lnTo>
                  <a:pt x="5281835" y="13069"/>
                </a:lnTo>
                <a:lnTo>
                  <a:pt x="5236751" y="30087"/>
                </a:lnTo>
                <a:lnTo>
                  <a:pt x="5192229" y="54136"/>
                </a:lnTo>
                <a:lnTo>
                  <a:pt x="115127" y="3447740"/>
                </a:lnTo>
                <a:lnTo>
                  <a:pt x="111776" y="3451101"/>
                </a:lnTo>
                <a:lnTo>
                  <a:pt x="108080" y="3454179"/>
                </a:lnTo>
                <a:lnTo>
                  <a:pt x="0" y="3528188"/>
                </a:lnTo>
                <a:lnTo>
                  <a:pt x="1013937" y="5018509"/>
                </a:lnTo>
                <a:lnTo>
                  <a:pt x="1050871" y="5056571"/>
                </a:lnTo>
                <a:lnTo>
                  <a:pt x="1095899" y="5075778"/>
                </a:lnTo>
                <a:lnTo>
                  <a:pt x="1144856" y="5075303"/>
                </a:lnTo>
                <a:lnTo>
                  <a:pt x="1193576" y="5054319"/>
                </a:lnTo>
                <a:lnTo>
                  <a:pt x="6357335" y="1602864"/>
                </a:lnTo>
                <a:lnTo>
                  <a:pt x="6512039" y="1505006"/>
                </a:lnTo>
                <a:lnTo>
                  <a:pt x="6512039" y="1497522"/>
                </a:lnTo>
                <a:lnTo>
                  <a:pt x="6438694" y="1384703"/>
                </a:lnTo>
                <a:lnTo>
                  <a:pt x="6438348" y="1384054"/>
                </a:lnTo>
                <a:lnTo>
                  <a:pt x="6435385" y="1379614"/>
                </a:lnTo>
                <a:lnTo>
                  <a:pt x="6372801" y="1283293"/>
                </a:lnTo>
                <a:lnTo>
                  <a:pt x="6371093" y="1283293"/>
                </a:lnTo>
                <a:lnTo>
                  <a:pt x="5598614" y="126103"/>
                </a:lnTo>
                <a:lnTo>
                  <a:pt x="5568273" y="88060"/>
                </a:lnTo>
                <a:lnTo>
                  <a:pt x="5534219" y="56783"/>
                </a:lnTo>
                <a:lnTo>
                  <a:pt x="5496985" y="32305"/>
                </a:lnTo>
                <a:lnTo>
                  <a:pt x="5457106" y="14660"/>
                </a:lnTo>
                <a:lnTo>
                  <a:pt x="5415117" y="3880"/>
                </a:lnTo>
                <a:lnTo>
                  <a:pt x="5371553" y="0"/>
                </a:lnTo>
                <a:close/>
              </a:path>
              <a:path w="6512559" h="5076190">
                <a:moveTo>
                  <a:pt x="6371209" y="1280842"/>
                </a:moveTo>
                <a:lnTo>
                  <a:pt x="6371093" y="1283293"/>
                </a:lnTo>
                <a:lnTo>
                  <a:pt x="6372801" y="1283293"/>
                </a:lnTo>
                <a:lnTo>
                  <a:pt x="6371209" y="1280842"/>
                </a:lnTo>
                <a:close/>
              </a:path>
            </a:pathLst>
          </a:custGeom>
          <a:solidFill>
            <a:srgbClr val="FF6300">
              <a:alpha val="11000"/>
            </a:srgbClr>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grpSp>
        <p:nvGrpSpPr>
          <p:cNvPr id="34" name="Google Shape;120;p44"/>
          <p:cNvGrpSpPr/>
          <p:nvPr/>
        </p:nvGrpSpPr>
        <p:grpSpPr>
          <a:xfrm>
            <a:off x="842040" y="1661040"/>
            <a:ext cx="2262960" cy="1767600"/>
            <a:chOff x="842040" y="1661040"/>
            <a:chExt cx="2262960" cy="1767600"/>
          </a:xfrm>
        </p:grpSpPr>
        <p:sp>
          <p:nvSpPr>
            <p:cNvPr id="35" name="Google Shape;121;p44"/>
            <p:cNvSpPr/>
            <p:nvPr/>
          </p:nvSpPr>
          <p:spPr>
            <a:xfrm>
              <a:off x="2217600" y="2016720"/>
              <a:ext cx="455760" cy="695880"/>
            </a:xfrm>
            <a:custGeom>
              <a:avLst/>
              <a:gdLst>
                <a:gd name="textAreaLeft" fmla="*/ 0 w 455760"/>
                <a:gd name="textAreaRight" fmla="*/ 456840 w 455760"/>
                <a:gd name="textAreaTop" fmla="*/ 0 h 695880"/>
                <a:gd name="textAreaBottom" fmla="*/ 696960 h 695880"/>
              </a:gdLst>
              <a:ahLst/>
              <a:cxnLst/>
              <a:rect l="textAreaLeft" t="textAreaTop" r="textAreaRight" b="textAreaBottom"/>
              <a:pathLst>
                <a:path w="753110" h="1149350">
                  <a:moveTo>
                    <a:pt x="752584" y="735841"/>
                  </a:moveTo>
                  <a:lnTo>
                    <a:pt x="559239" y="735841"/>
                  </a:lnTo>
                  <a:lnTo>
                    <a:pt x="559239" y="1148823"/>
                  </a:lnTo>
                  <a:lnTo>
                    <a:pt x="752584" y="1148823"/>
                  </a:lnTo>
                  <a:lnTo>
                    <a:pt x="752584" y="735841"/>
                  </a:lnTo>
                  <a:close/>
                </a:path>
                <a:path w="753110" h="1149350">
                  <a:moveTo>
                    <a:pt x="425023" y="0"/>
                  </a:moveTo>
                  <a:lnTo>
                    <a:pt x="376784" y="1945"/>
                  </a:lnTo>
                  <a:lnTo>
                    <a:pt x="331143" y="7785"/>
                  </a:lnTo>
                  <a:lnTo>
                    <a:pt x="288103" y="17519"/>
                  </a:lnTo>
                  <a:lnTo>
                    <a:pt x="247667" y="31150"/>
                  </a:lnTo>
                  <a:lnTo>
                    <a:pt x="209965" y="48332"/>
                  </a:lnTo>
                  <a:lnTo>
                    <a:pt x="175166" y="68711"/>
                  </a:lnTo>
                  <a:lnTo>
                    <a:pt x="143262" y="92280"/>
                  </a:lnTo>
                  <a:lnTo>
                    <a:pt x="114247" y="119033"/>
                  </a:lnTo>
                  <a:lnTo>
                    <a:pt x="88285" y="148902"/>
                  </a:lnTo>
                  <a:lnTo>
                    <a:pt x="65516" y="181762"/>
                  </a:lnTo>
                  <a:lnTo>
                    <a:pt x="45942" y="217613"/>
                  </a:lnTo>
                  <a:lnTo>
                    <a:pt x="29569" y="256452"/>
                  </a:lnTo>
                  <a:lnTo>
                    <a:pt x="16627" y="297947"/>
                  </a:lnTo>
                  <a:lnTo>
                    <a:pt x="7387" y="341734"/>
                  </a:lnTo>
                  <a:lnTo>
                    <a:pt x="1846" y="387816"/>
                  </a:lnTo>
                  <a:lnTo>
                    <a:pt x="0" y="436196"/>
                  </a:lnTo>
                  <a:lnTo>
                    <a:pt x="1547" y="483839"/>
                  </a:lnTo>
                  <a:lnTo>
                    <a:pt x="6190" y="529281"/>
                  </a:lnTo>
                  <a:lnTo>
                    <a:pt x="13932" y="572521"/>
                  </a:lnTo>
                  <a:lnTo>
                    <a:pt x="24774" y="613562"/>
                  </a:lnTo>
                  <a:lnTo>
                    <a:pt x="38502" y="652110"/>
                  </a:lnTo>
                  <a:lnTo>
                    <a:pt x="54925" y="687858"/>
                  </a:lnTo>
                  <a:lnTo>
                    <a:pt x="95881" y="750971"/>
                  </a:lnTo>
                  <a:lnTo>
                    <a:pt x="147666" y="802209"/>
                  </a:lnTo>
                  <a:lnTo>
                    <a:pt x="210925" y="839649"/>
                  </a:lnTo>
                  <a:lnTo>
                    <a:pt x="257816" y="852869"/>
                  </a:lnTo>
                  <a:lnTo>
                    <a:pt x="309332" y="856956"/>
                  </a:lnTo>
                  <a:lnTo>
                    <a:pt x="360200" y="854060"/>
                  </a:lnTo>
                  <a:lnTo>
                    <a:pt x="405149" y="846329"/>
                  </a:lnTo>
                  <a:lnTo>
                    <a:pt x="472602" y="818111"/>
                  </a:lnTo>
                  <a:lnTo>
                    <a:pt x="509691" y="792269"/>
                  </a:lnTo>
                  <a:lnTo>
                    <a:pt x="541471" y="763230"/>
                  </a:lnTo>
                  <a:lnTo>
                    <a:pt x="559239" y="735841"/>
                  </a:lnTo>
                  <a:lnTo>
                    <a:pt x="752584" y="735841"/>
                  </a:lnTo>
                  <a:lnTo>
                    <a:pt x="752584" y="704627"/>
                  </a:lnTo>
                  <a:lnTo>
                    <a:pt x="401066" y="704627"/>
                  </a:lnTo>
                  <a:lnTo>
                    <a:pt x="351878" y="700133"/>
                  </a:lnTo>
                  <a:lnTo>
                    <a:pt x="309782" y="686651"/>
                  </a:lnTo>
                  <a:lnTo>
                    <a:pt x="274780" y="664182"/>
                  </a:lnTo>
                  <a:lnTo>
                    <a:pt x="246872" y="632724"/>
                  </a:lnTo>
                  <a:lnTo>
                    <a:pt x="225541" y="593679"/>
                  </a:lnTo>
                  <a:lnTo>
                    <a:pt x="210314" y="548446"/>
                  </a:lnTo>
                  <a:lnTo>
                    <a:pt x="201182" y="497021"/>
                  </a:lnTo>
                  <a:lnTo>
                    <a:pt x="198140" y="439400"/>
                  </a:lnTo>
                  <a:lnTo>
                    <a:pt x="201932" y="378936"/>
                  </a:lnTo>
                  <a:lnTo>
                    <a:pt x="213312" y="325361"/>
                  </a:lnTo>
                  <a:lnTo>
                    <a:pt x="232287" y="278674"/>
                  </a:lnTo>
                  <a:lnTo>
                    <a:pt x="258861" y="238872"/>
                  </a:lnTo>
                  <a:lnTo>
                    <a:pt x="292109" y="207067"/>
                  </a:lnTo>
                  <a:lnTo>
                    <a:pt x="331150" y="184345"/>
                  </a:lnTo>
                  <a:lnTo>
                    <a:pt x="375985" y="170708"/>
                  </a:lnTo>
                  <a:lnTo>
                    <a:pt x="426615" y="166162"/>
                  </a:lnTo>
                  <a:lnTo>
                    <a:pt x="752584" y="166162"/>
                  </a:lnTo>
                  <a:lnTo>
                    <a:pt x="752584" y="44731"/>
                  </a:lnTo>
                  <a:lnTo>
                    <a:pt x="689052" y="29170"/>
                  </a:lnTo>
                  <a:lnTo>
                    <a:pt x="651611" y="21677"/>
                  </a:lnTo>
                  <a:lnTo>
                    <a:pt x="610379" y="14386"/>
                  </a:lnTo>
                  <a:lnTo>
                    <a:pt x="566429" y="8088"/>
                  </a:lnTo>
                  <a:lnTo>
                    <a:pt x="520885" y="3592"/>
                  </a:lnTo>
                  <a:lnTo>
                    <a:pt x="473750" y="897"/>
                  </a:lnTo>
                  <a:lnTo>
                    <a:pt x="425023" y="0"/>
                  </a:lnTo>
                  <a:close/>
                </a:path>
                <a:path w="753110" h="1149350">
                  <a:moveTo>
                    <a:pt x="752584" y="166162"/>
                  </a:moveTo>
                  <a:lnTo>
                    <a:pt x="426615" y="166162"/>
                  </a:lnTo>
                  <a:lnTo>
                    <a:pt x="450229" y="166414"/>
                  </a:lnTo>
                  <a:lnTo>
                    <a:pt x="471549" y="167168"/>
                  </a:lnTo>
                  <a:lnTo>
                    <a:pt x="522234" y="172213"/>
                  </a:lnTo>
                  <a:lnTo>
                    <a:pt x="559239" y="178947"/>
                  </a:lnTo>
                  <a:lnTo>
                    <a:pt x="559239" y="656702"/>
                  </a:lnTo>
                  <a:lnTo>
                    <a:pt x="511449" y="681719"/>
                  </a:lnTo>
                  <a:lnTo>
                    <a:pt x="469809" y="696102"/>
                  </a:lnTo>
                  <a:lnTo>
                    <a:pt x="424677" y="703682"/>
                  </a:lnTo>
                  <a:lnTo>
                    <a:pt x="401066" y="704627"/>
                  </a:lnTo>
                  <a:lnTo>
                    <a:pt x="752584" y="704627"/>
                  </a:lnTo>
                  <a:lnTo>
                    <a:pt x="752584" y="166162"/>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6" name="Google Shape;122;p44"/>
            <p:cNvSpPr/>
            <p:nvPr/>
          </p:nvSpPr>
          <p:spPr>
            <a:xfrm>
              <a:off x="1865880" y="1774080"/>
              <a:ext cx="263880" cy="761760"/>
            </a:xfrm>
            <a:custGeom>
              <a:avLst/>
              <a:gdLst>
                <a:gd name="textAreaLeft" fmla="*/ 0 w 263880"/>
                <a:gd name="textAreaRight" fmla="*/ 264960 w 263880"/>
                <a:gd name="textAreaTop" fmla="*/ 0 h 761760"/>
                <a:gd name="textAreaBottom" fmla="*/ 762840 h 761760"/>
              </a:gdLst>
              <a:ahLst/>
              <a:cxnLst/>
              <a:rect l="textAreaLeft" t="textAreaTop" r="textAreaRight" b="textAreaBottom"/>
              <a:pathLst>
                <a:path w="436879" h="1257935">
                  <a:moveTo>
                    <a:pt x="436751" y="680"/>
                  </a:moveTo>
                  <a:lnTo>
                    <a:pt x="293331" y="680"/>
                  </a:lnTo>
                  <a:lnTo>
                    <a:pt x="293331" y="1141"/>
                  </a:lnTo>
                  <a:lnTo>
                    <a:pt x="240783" y="7585"/>
                  </a:lnTo>
                  <a:lnTo>
                    <a:pt x="194712" y="20205"/>
                  </a:lnTo>
                  <a:lnTo>
                    <a:pt x="153907" y="38830"/>
                  </a:lnTo>
                  <a:lnTo>
                    <a:pt x="117155" y="63289"/>
                  </a:lnTo>
                  <a:lnTo>
                    <a:pt x="83243" y="93410"/>
                  </a:lnTo>
                  <a:lnTo>
                    <a:pt x="34990" y="159495"/>
                  </a:lnTo>
                  <a:lnTo>
                    <a:pt x="10291" y="223423"/>
                  </a:lnTo>
                  <a:lnTo>
                    <a:pt x="1257" y="271686"/>
                  </a:lnTo>
                  <a:lnTo>
                    <a:pt x="0" y="290776"/>
                  </a:lnTo>
                  <a:lnTo>
                    <a:pt x="0" y="1257930"/>
                  </a:lnTo>
                  <a:lnTo>
                    <a:pt x="199585" y="1257930"/>
                  </a:lnTo>
                  <a:lnTo>
                    <a:pt x="199585" y="554318"/>
                  </a:lnTo>
                  <a:lnTo>
                    <a:pt x="385286" y="554318"/>
                  </a:lnTo>
                  <a:lnTo>
                    <a:pt x="411735" y="544808"/>
                  </a:lnTo>
                  <a:lnTo>
                    <a:pt x="427380" y="526070"/>
                  </a:lnTo>
                  <a:lnTo>
                    <a:pt x="434845" y="507752"/>
                  </a:lnTo>
                  <a:lnTo>
                    <a:pt x="436751" y="499503"/>
                  </a:lnTo>
                  <a:lnTo>
                    <a:pt x="436751" y="356313"/>
                  </a:lnTo>
                  <a:lnTo>
                    <a:pt x="199585" y="356313"/>
                  </a:lnTo>
                  <a:lnTo>
                    <a:pt x="199585" y="303184"/>
                  </a:lnTo>
                  <a:lnTo>
                    <a:pt x="206925" y="255269"/>
                  </a:lnTo>
                  <a:lnTo>
                    <a:pt x="230914" y="225417"/>
                  </a:lnTo>
                  <a:lnTo>
                    <a:pt x="278314" y="201407"/>
                  </a:lnTo>
                  <a:lnTo>
                    <a:pt x="295090" y="198287"/>
                  </a:lnTo>
                  <a:lnTo>
                    <a:pt x="295676" y="198140"/>
                  </a:lnTo>
                  <a:lnTo>
                    <a:pt x="436751" y="198140"/>
                  </a:lnTo>
                  <a:lnTo>
                    <a:pt x="436751" y="680"/>
                  </a:lnTo>
                  <a:close/>
                </a:path>
                <a:path w="436879" h="1257935">
                  <a:moveTo>
                    <a:pt x="385286" y="554318"/>
                  </a:moveTo>
                  <a:lnTo>
                    <a:pt x="199585" y="554318"/>
                  </a:lnTo>
                  <a:lnTo>
                    <a:pt x="329357" y="555998"/>
                  </a:lnTo>
                  <a:lnTo>
                    <a:pt x="357847" y="555578"/>
                  </a:lnTo>
                  <a:lnTo>
                    <a:pt x="385286" y="554318"/>
                  </a:lnTo>
                  <a:close/>
                </a:path>
                <a:path w="436879" h="1257935">
                  <a:moveTo>
                    <a:pt x="322639" y="0"/>
                  </a:moveTo>
                  <a:lnTo>
                    <a:pt x="316524" y="0"/>
                  </a:lnTo>
                  <a:lnTo>
                    <a:pt x="310995" y="481"/>
                  </a:lnTo>
                  <a:lnTo>
                    <a:pt x="305132" y="680"/>
                  </a:lnTo>
                  <a:lnTo>
                    <a:pt x="349853" y="680"/>
                  </a:lnTo>
                  <a:lnTo>
                    <a:pt x="343467" y="401"/>
                  </a:lnTo>
                  <a:lnTo>
                    <a:pt x="336823" y="187"/>
                  </a:lnTo>
                  <a:lnTo>
                    <a:pt x="329890" y="48"/>
                  </a:lnTo>
                  <a:lnTo>
                    <a:pt x="322639" y="0"/>
                  </a:lnTo>
                  <a:close/>
                </a:path>
              </a:pathLst>
            </a:custGeom>
            <a:solidFill>
              <a:srgbClr val="3B383B"/>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7" name="Google Shape;123;p44"/>
            <p:cNvSpPr/>
            <p:nvPr/>
          </p:nvSpPr>
          <p:spPr>
            <a:xfrm>
              <a:off x="842040" y="1661040"/>
              <a:ext cx="268200" cy="1032120"/>
            </a:xfrm>
            <a:custGeom>
              <a:avLst/>
              <a:gdLst>
                <a:gd name="textAreaLeft" fmla="*/ 0 w 268200"/>
                <a:gd name="textAreaRight" fmla="*/ 269280 w 268200"/>
                <a:gd name="textAreaTop" fmla="*/ 0 h 1032120"/>
                <a:gd name="textAreaBottom" fmla="*/ 1033200 h 1032120"/>
              </a:gdLst>
              <a:ahLst/>
              <a:cxnLst/>
              <a:rect l="textAreaLeft" t="textAreaTop" r="textAreaRight" b="textAreaBottom"/>
              <a:pathLst>
                <a:path w="443864" h="1703704">
                  <a:moveTo>
                    <a:pt x="417003" y="0"/>
                  </a:moveTo>
                  <a:lnTo>
                    <a:pt x="390396" y="18638"/>
                  </a:lnTo>
                  <a:lnTo>
                    <a:pt x="49181" y="242579"/>
                  </a:lnTo>
                  <a:lnTo>
                    <a:pt x="23633" y="263830"/>
                  </a:lnTo>
                  <a:lnTo>
                    <a:pt x="8711" y="285645"/>
                  </a:lnTo>
                  <a:lnTo>
                    <a:pt x="1729" y="309997"/>
                  </a:lnTo>
                  <a:lnTo>
                    <a:pt x="0" y="338858"/>
                  </a:lnTo>
                  <a:lnTo>
                    <a:pt x="0" y="1703581"/>
                  </a:lnTo>
                  <a:lnTo>
                    <a:pt x="410259" y="1429537"/>
                  </a:lnTo>
                  <a:lnTo>
                    <a:pt x="438450" y="1384419"/>
                  </a:lnTo>
                  <a:lnTo>
                    <a:pt x="443494" y="41349"/>
                  </a:lnTo>
                  <a:lnTo>
                    <a:pt x="434924" y="27330"/>
                  </a:lnTo>
                  <a:lnTo>
                    <a:pt x="426310" y="13956"/>
                  </a:lnTo>
                  <a:lnTo>
                    <a:pt x="419665" y="3941"/>
                  </a:lnTo>
                  <a:lnTo>
                    <a:pt x="417003" y="0"/>
                  </a:lnTo>
                  <a:close/>
                </a:path>
              </a:pathLst>
            </a:custGeom>
            <a:solidFill>
              <a:srgbClr val="FF6300"/>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8" name="Google Shape;124;p44"/>
            <p:cNvSpPr/>
            <p:nvPr/>
          </p:nvSpPr>
          <p:spPr>
            <a:xfrm>
              <a:off x="871920" y="1661040"/>
              <a:ext cx="813240" cy="1032120"/>
            </a:xfrm>
            <a:custGeom>
              <a:avLst/>
              <a:gdLst>
                <a:gd name="textAreaLeft" fmla="*/ 0 w 813240"/>
                <a:gd name="textAreaRight" fmla="*/ 814320 w 813240"/>
                <a:gd name="textAreaTop" fmla="*/ 0 h 1032120"/>
                <a:gd name="textAreaBottom" fmla="*/ 1033200 h 1032120"/>
              </a:gdLst>
              <a:ahLst/>
              <a:cxnLst/>
              <a:rect l="textAreaLeft" t="textAreaTop" r="textAreaRight" b="textAreaBottom"/>
              <a:pathLst>
                <a:path w="1343025" h="1703704">
                  <a:moveTo>
                    <a:pt x="396888" y="0"/>
                  </a:moveTo>
                  <a:lnTo>
                    <a:pt x="365622" y="20083"/>
                  </a:lnTo>
                  <a:lnTo>
                    <a:pt x="365444" y="20177"/>
                  </a:lnTo>
                  <a:lnTo>
                    <a:pt x="338115" y="37726"/>
                  </a:lnTo>
                  <a:lnTo>
                    <a:pt x="338764" y="37758"/>
                  </a:lnTo>
                  <a:lnTo>
                    <a:pt x="32365" y="239741"/>
                  </a:lnTo>
                  <a:lnTo>
                    <a:pt x="10543" y="261350"/>
                  </a:lnTo>
                  <a:lnTo>
                    <a:pt x="0" y="287717"/>
                  </a:lnTo>
                  <a:lnTo>
                    <a:pt x="875" y="316658"/>
                  </a:lnTo>
                  <a:lnTo>
                    <a:pt x="13308" y="345989"/>
                  </a:lnTo>
                  <a:lnTo>
                    <a:pt x="911877" y="1673488"/>
                  </a:lnTo>
                  <a:lnTo>
                    <a:pt x="912768" y="1674357"/>
                  </a:lnTo>
                  <a:lnTo>
                    <a:pt x="913574" y="1675331"/>
                  </a:lnTo>
                  <a:lnTo>
                    <a:pt x="933175" y="1703592"/>
                  </a:lnTo>
                  <a:lnTo>
                    <a:pt x="1327792" y="1438479"/>
                  </a:lnTo>
                  <a:lnTo>
                    <a:pt x="1337870" y="1428821"/>
                  </a:lnTo>
                  <a:lnTo>
                    <a:pt x="1342955" y="1417047"/>
                  </a:lnTo>
                  <a:lnTo>
                    <a:pt x="1342827" y="1404246"/>
                  </a:lnTo>
                  <a:lnTo>
                    <a:pt x="1337268" y="1391507"/>
                  </a:lnTo>
                  <a:lnTo>
                    <a:pt x="423379" y="41359"/>
                  </a:lnTo>
                  <a:lnTo>
                    <a:pt x="396888" y="0"/>
                  </a:lnTo>
                  <a:close/>
                </a:path>
              </a:pathLst>
            </a:custGeom>
            <a:solidFill>
              <a:srgbClr val="CA0017"/>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39" name="Google Shape;125;p44"/>
            <p:cNvSpPr/>
            <p:nvPr/>
          </p:nvSpPr>
          <p:spPr>
            <a:xfrm>
              <a:off x="871560" y="1661040"/>
              <a:ext cx="256320" cy="574200"/>
            </a:xfrm>
            <a:custGeom>
              <a:avLst/>
              <a:gdLst>
                <a:gd name="textAreaLeft" fmla="*/ 0 w 256320"/>
                <a:gd name="textAreaRight" fmla="*/ 257400 w 256320"/>
                <a:gd name="textAreaTop" fmla="*/ 0 h 574200"/>
                <a:gd name="textAreaBottom" fmla="*/ 575280 h 574200"/>
              </a:gdLst>
              <a:ahLst/>
              <a:cxnLst/>
              <a:rect l="textAreaLeft" t="textAreaTop" r="textAreaRight" b="textAreaBottom"/>
              <a:pathLst>
                <a:path w="424180" h="948689">
                  <a:moveTo>
                    <a:pt x="397516" y="0"/>
                  </a:moveTo>
                  <a:lnTo>
                    <a:pt x="370910" y="18638"/>
                  </a:lnTo>
                  <a:lnTo>
                    <a:pt x="29695" y="242579"/>
                  </a:lnTo>
                  <a:lnTo>
                    <a:pt x="27978" y="243751"/>
                  </a:lnTo>
                  <a:lnTo>
                    <a:pt x="26344" y="244903"/>
                  </a:lnTo>
                  <a:lnTo>
                    <a:pt x="24742" y="246065"/>
                  </a:lnTo>
                  <a:lnTo>
                    <a:pt x="7594" y="267381"/>
                  </a:lnTo>
                  <a:lnTo>
                    <a:pt x="0" y="292269"/>
                  </a:lnTo>
                  <a:lnTo>
                    <a:pt x="2072" y="319036"/>
                  </a:lnTo>
                  <a:lnTo>
                    <a:pt x="13926" y="345989"/>
                  </a:lnTo>
                  <a:lnTo>
                    <a:pt x="421673" y="948369"/>
                  </a:lnTo>
                  <a:lnTo>
                    <a:pt x="424008" y="41359"/>
                  </a:lnTo>
                  <a:lnTo>
                    <a:pt x="397516" y="0"/>
                  </a:lnTo>
                  <a:close/>
                </a:path>
              </a:pathLst>
            </a:custGeom>
            <a:solidFill>
              <a:srgbClr val="B7000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0" name="Google Shape;126;p44"/>
            <p:cNvSpPr/>
            <p:nvPr/>
          </p:nvSpPr>
          <p:spPr>
            <a:xfrm>
              <a:off x="1437120" y="1662840"/>
              <a:ext cx="266040" cy="1030680"/>
            </a:xfrm>
            <a:custGeom>
              <a:avLst/>
              <a:gdLst>
                <a:gd name="textAreaLeft" fmla="*/ 0 w 266040"/>
                <a:gd name="textAreaRight" fmla="*/ 267120 w 266040"/>
                <a:gd name="textAreaTop" fmla="*/ 0 h 1030680"/>
                <a:gd name="textAreaBottom" fmla="*/ 1031760 h 1030680"/>
              </a:gdLst>
              <a:ahLst/>
              <a:cxnLst/>
              <a:rect l="textAreaLeft" t="textAreaTop" r="textAreaRight" b="textAreaBottom"/>
              <a:pathLst>
                <a:path w="440689" h="1701165">
                  <a:moveTo>
                    <a:pt x="440101" y="0"/>
                  </a:moveTo>
                  <a:lnTo>
                    <a:pt x="44647" y="278776"/>
                  </a:lnTo>
                  <a:lnTo>
                    <a:pt x="11934" y="314125"/>
                  </a:lnTo>
                  <a:lnTo>
                    <a:pt x="0" y="373182"/>
                  </a:lnTo>
                  <a:lnTo>
                    <a:pt x="89" y="1363958"/>
                  </a:lnTo>
                  <a:lnTo>
                    <a:pt x="1078" y="1700555"/>
                  </a:lnTo>
                  <a:lnTo>
                    <a:pt x="404364" y="1430469"/>
                  </a:lnTo>
                  <a:lnTo>
                    <a:pt x="423593" y="1416058"/>
                  </a:lnTo>
                  <a:lnTo>
                    <a:pt x="434362" y="1402872"/>
                  </a:lnTo>
                  <a:lnTo>
                    <a:pt x="439066" y="1386856"/>
                  </a:lnTo>
                  <a:lnTo>
                    <a:pt x="440101" y="1363958"/>
                  </a:lnTo>
                  <a:lnTo>
                    <a:pt x="440101" y="0"/>
                  </a:lnTo>
                  <a:close/>
                </a:path>
              </a:pathLst>
            </a:custGeom>
            <a:solidFill>
              <a:srgbClr val="5697C5"/>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1" name="Google Shape;127;p44"/>
            <p:cNvSpPr/>
            <p:nvPr/>
          </p:nvSpPr>
          <p:spPr>
            <a:xfrm>
              <a:off x="1437120" y="2141640"/>
              <a:ext cx="248400" cy="551520"/>
            </a:xfrm>
            <a:custGeom>
              <a:avLst/>
              <a:gdLst>
                <a:gd name="textAreaLeft" fmla="*/ 0 w 248400"/>
                <a:gd name="textAreaRight" fmla="*/ 249480 w 248400"/>
                <a:gd name="textAreaTop" fmla="*/ 0 h 551520"/>
                <a:gd name="textAreaBottom" fmla="*/ 552600 h 551520"/>
              </a:gdLst>
              <a:ahLst/>
              <a:cxnLst/>
              <a:rect l="textAreaLeft" t="textAreaTop" r="textAreaRight" b="textAreaBottom"/>
              <a:pathLst>
                <a:path w="411480" h="911225">
                  <a:moveTo>
                    <a:pt x="0" y="0"/>
                  </a:moveTo>
                  <a:lnTo>
                    <a:pt x="0" y="543679"/>
                  </a:lnTo>
                  <a:lnTo>
                    <a:pt x="1088" y="910684"/>
                  </a:lnTo>
                  <a:lnTo>
                    <a:pt x="395987" y="646210"/>
                  </a:lnTo>
                  <a:lnTo>
                    <a:pt x="406022" y="636456"/>
                  </a:lnTo>
                  <a:lnTo>
                    <a:pt x="411009" y="624462"/>
                  </a:lnTo>
                  <a:lnTo>
                    <a:pt x="410784" y="611439"/>
                  </a:lnTo>
                  <a:lnTo>
                    <a:pt x="405181" y="598599"/>
                  </a:lnTo>
                  <a:lnTo>
                    <a:pt x="0" y="0"/>
                  </a:lnTo>
                  <a:close/>
                </a:path>
              </a:pathLst>
            </a:custGeom>
            <a:solidFill>
              <a:srgbClr val="423B98"/>
            </a:solidFill>
            <a:ln w="0">
              <a:noFill/>
            </a:ln>
          </p:spPr>
          <p:style>
            <a:lnRef idx="0">
              <a:scrgbClr r="0" g="0" b="0"/>
            </a:lnRef>
            <a:fillRef idx="0">
              <a:scrgbClr r="0" g="0" b="0"/>
            </a:fillRef>
            <a:effectRef idx="0">
              <a:scrgbClr r="0" g="0" b="0"/>
            </a:effectRef>
            <a:fontRef idx="minor"/>
          </p:style>
          <p:txBody>
            <a:bodyPr lIns="0" tIns="0" rIns="0" bIns="0" anchor="t">
              <a:noAutofit/>
            </a:bodyPr>
            <a:lstStyle/>
            <a:p>
              <a:pPr>
                <a:lnSpc>
                  <a:spcPct val="100000"/>
                </a:lnSpc>
                <a:tabLst>
                  <a:tab pos="0" algn="l"/>
                </a:tabLst>
              </a:pPr>
              <a:endParaRPr lang="es-ES" sz="1400" b="0" strike="noStrike" spc="-1">
                <a:solidFill>
                  <a:srgbClr val="FFFFFF"/>
                </a:solidFill>
                <a:latin typeface="Arial"/>
              </a:endParaRPr>
            </a:p>
          </p:txBody>
        </p:sp>
        <p:sp>
          <p:nvSpPr>
            <p:cNvPr id="42" name="Google Shape;128;p44"/>
            <p:cNvSpPr/>
            <p:nvPr/>
          </p:nvSpPr>
          <p:spPr>
            <a:xfrm>
              <a:off x="1841040" y="2849040"/>
              <a:ext cx="1263960" cy="579600"/>
            </a:xfrm>
            <a:prstGeom prst="rect">
              <a:avLst/>
            </a:prstGeom>
            <a:noFill/>
            <a:ln w="0">
              <a:noFill/>
            </a:ln>
          </p:spPr>
          <p:style>
            <a:lnRef idx="0">
              <a:scrgbClr r="0" g="0" b="0"/>
            </a:lnRef>
            <a:fillRef idx="0">
              <a:scrgbClr r="0" g="0" b="0"/>
            </a:fillRef>
            <a:effectRef idx="0">
              <a:scrgbClr r="0" g="0" b="0"/>
            </a:effectRef>
            <a:fontRef idx="minor"/>
          </p:style>
          <p:txBody>
            <a:bodyPr lIns="0" tIns="52920" rIns="0" bIns="0" anchor="t">
              <a:spAutoFit/>
            </a:bodyPr>
            <a:lstStyle/>
            <a:p>
              <a:pPr marL="7560">
                <a:lnSpc>
                  <a:spcPct val="100000"/>
                </a:lnSpc>
                <a:tabLst>
                  <a:tab pos="0" algn="l"/>
                </a:tabLst>
              </a:pPr>
              <a:r>
                <a:rPr lang="es-ES" sz="1729" b="0" strike="noStrike" spc="-1">
                  <a:solidFill>
                    <a:srgbClr val="3B383B"/>
                  </a:solidFill>
                  <a:latin typeface="Ubuntu"/>
                  <a:ea typeface="Ubuntu"/>
                </a:rPr>
                <a:t>reinventing  consulting</a:t>
              </a:r>
              <a:endParaRPr lang="es-ES" sz="1729" b="0" strike="noStrike" spc="-1">
                <a:solidFill>
                  <a:srgbClr val="FFFFFF"/>
                </a:solidFill>
                <a:latin typeface="Aria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
        <p:nvSpPr>
          <p:cNvPr id="44" name="PlaceHolder 2"/>
          <p:cNvSpPr>
            <a:spLocks noGrp="1"/>
          </p:cNvSpPr>
          <p:nvPr>
            <p:ph type="body"/>
          </p:nvPr>
        </p:nvSpPr>
        <p:spPr>
          <a:xfrm>
            <a:off x="609480" y="1604520"/>
            <a:ext cx="10972080" cy="397692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es-ES" sz="1800" b="0" strike="noStrike" spc="-1">
                <a:solidFill>
                  <a:srgbClr val="FFFFFF"/>
                </a:solidFill>
                <a:latin typeface="Arial"/>
              </a:rPr>
              <a:t>Pulse para editar el formato de texto del esquema</a:t>
            </a:r>
          </a:p>
          <a:p>
            <a:pPr marL="864000" lvl="1" indent="-324000">
              <a:spcBef>
                <a:spcPts val="1134"/>
              </a:spcBef>
              <a:buClr>
                <a:srgbClr val="FFFFFF"/>
              </a:buClr>
              <a:buSzPct val="75000"/>
              <a:buFont typeface="Symbol" charset="2"/>
              <a:buChar char=""/>
            </a:pPr>
            <a:r>
              <a:rPr lang="es-ES" sz="1800" b="0" strike="noStrike" spc="-1">
                <a:solidFill>
                  <a:srgbClr val="FFFFFF"/>
                </a:solidFill>
                <a:latin typeface="Arial"/>
              </a:rPr>
              <a:t>Segundo nivel del esquema</a:t>
            </a:r>
          </a:p>
          <a:p>
            <a:pPr marL="1296000" lvl="2" indent="-288000">
              <a:spcBef>
                <a:spcPts val="850"/>
              </a:spcBef>
              <a:buClr>
                <a:srgbClr val="FFFFFF"/>
              </a:buClr>
              <a:buSzPct val="45000"/>
              <a:buFont typeface="Wingdings" charset="2"/>
              <a:buChar char=""/>
            </a:pPr>
            <a:r>
              <a:rPr lang="es-ES" sz="1800" b="0" strike="noStrike" spc="-1">
                <a:solidFill>
                  <a:srgbClr val="FFFFFF"/>
                </a:solidFill>
                <a:latin typeface="Arial"/>
              </a:rPr>
              <a:t>Tercer nivel del esquema</a:t>
            </a:r>
          </a:p>
          <a:p>
            <a:pPr marL="1728000" lvl="3" indent="-216000">
              <a:spcBef>
                <a:spcPts val="567"/>
              </a:spcBef>
              <a:buClr>
                <a:srgbClr val="FFFFFF"/>
              </a:buClr>
              <a:buSzPct val="75000"/>
              <a:buFont typeface="Symbol" charset="2"/>
              <a:buChar char=""/>
            </a:pPr>
            <a:r>
              <a:rPr lang="es-ES" sz="1800" b="0" strike="noStrike" spc="-1">
                <a:solidFill>
                  <a:srgbClr val="FFFFFF"/>
                </a:solidFill>
                <a:latin typeface="Arial"/>
              </a:rPr>
              <a:t>Cuarto nivel del esquema</a:t>
            </a:r>
          </a:p>
          <a:p>
            <a:pPr marL="2160000" lvl="4" indent="-216000">
              <a:spcBef>
                <a:spcPts val="283"/>
              </a:spcBef>
              <a:buClr>
                <a:srgbClr val="FFFFFF"/>
              </a:buClr>
              <a:buSzPct val="45000"/>
              <a:buFont typeface="Wingdings" charset="2"/>
              <a:buChar char=""/>
            </a:pPr>
            <a:r>
              <a:rPr lang="es-ES" sz="1800" b="0" strike="noStrike" spc="-1">
                <a:solidFill>
                  <a:srgbClr val="FFFFFF"/>
                </a:solidFill>
                <a:latin typeface="Arial"/>
              </a:rPr>
              <a:t>Quinto nivel del esquema</a:t>
            </a:r>
          </a:p>
          <a:p>
            <a:pPr marL="2592000" lvl="5" indent="-216000">
              <a:spcBef>
                <a:spcPts val="283"/>
              </a:spcBef>
              <a:buClr>
                <a:srgbClr val="FFFFFF"/>
              </a:buClr>
              <a:buSzPct val="45000"/>
              <a:buFont typeface="Wingdings" charset="2"/>
              <a:buChar char=""/>
            </a:pPr>
            <a:r>
              <a:rPr lang="es-ES" sz="1800" b="0" strike="noStrike" spc="-1">
                <a:solidFill>
                  <a:srgbClr val="FFFFFF"/>
                </a:solidFill>
                <a:latin typeface="Arial"/>
              </a:rPr>
              <a:t>Sexto nivel del esquema</a:t>
            </a:r>
          </a:p>
          <a:p>
            <a:pPr marL="3024000" lvl="6" indent="-216000">
              <a:spcBef>
                <a:spcPts val="283"/>
              </a:spcBef>
              <a:buClr>
                <a:srgbClr val="FFFFFF"/>
              </a:buClr>
              <a:buSzPct val="45000"/>
              <a:buFont typeface="Wingdings" charset="2"/>
              <a:buChar char=""/>
            </a:pPr>
            <a:r>
              <a:rPr lang="es-ES" sz="1800" b="0" strike="noStrike" spc="-1">
                <a:solidFill>
                  <a:srgbClr val="FFFFFF"/>
                </a:solidFill>
                <a:latin typeface="Arial"/>
              </a:rPr>
              <a:t>Séptimo nivel del esquema</a:t>
            </a:r>
          </a:p>
        </p:txBody>
      </p:sp>
      <p:sp>
        <p:nvSpPr>
          <p:cNvPr id="45" name="PlaceHolder 3"/>
          <p:cNvSpPr>
            <a:spLocks noGrp="1"/>
          </p:cNvSpPr>
          <p:nvPr>
            <p:ph type="ftr" idx="3"/>
          </p:nvPr>
        </p:nvSpPr>
        <p:spPr>
          <a:xfrm>
            <a:off x="4038480" y="6356520"/>
            <a:ext cx="4113720" cy="363960"/>
          </a:xfrm>
          <a:prstGeom prst="rect">
            <a:avLst/>
          </a:prstGeom>
          <a:noFill/>
          <a:ln w="0">
            <a:noFill/>
          </a:ln>
        </p:spPr>
        <p:txBody>
          <a:bodyPr lIns="91440" tIns="45720" rIns="91440" bIns="45720" anchor="t">
            <a:noAutofit/>
          </a:bodyPr>
          <a:lstStyle>
            <a:lvl1pPr indent="0" algn="ctr">
              <a:lnSpc>
                <a:spcPct val="100000"/>
              </a:lnSpc>
              <a:buNone/>
              <a:tabLst>
                <a:tab pos="0" algn="l"/>
              </a:tabLst>
              <a:defRPr lang="es-ES" sz="1400" b="0" strike="noStrike" spc="-1">
                <a:solidFill>
                  <a:srgbClr val="FFFFFF"/>
                </a:solidFill>
                <a:latin typeface="Times New Roman"/>
              </a:defRPr>
            </a:lvl1pPr>
          </a:lstStyle>
          <a:p>
            <a:pPr indent="0" algn="ctr">
              <a:lnSpc>
                <a:spcPct val="100000"/>
              </a:lnSpc>
              <a:buNone/>
              <a:tabLst>
                <a:tab pos="0" algn="l"/>
              </a:tabLst>
            </a:pPr>
            <a:r>
              <a:rPr lang="es-ES" sz="1400" b="0" strike="noStrike" spc="-1">
                <a:solidFill>
                  <a:srgbClr val="FFFFFF"/>
                </a:solidFill>
                <a:latin typeface="Times New Roman"/>
              </a:rPr>
              <a:t>&lt;pie de página&gt;</a:t>
            </a:r>
          </a:p>
        </p:txBody>
      </p:sp>
      <p:sp>
        <p:nvSpPr>
          <p:cNvPr id="46" name="PlaceHolder 4"/>
          <p:cNvSpPr>
            <a:spLocks noGrp="1"/>
          </p:cNvSpPr>
          <p:nvPr>
            <p:ph type="sldNum" idx="4"/>
          </p:nvPr>
        </p:nvSpPr>
        <p:spPr>
          <a:xfrm>
            <a:off x="0" y="0"/>
            <a:ext cx="2998800" cy="2998800"/>
          </a:xfrm>
          <a:prstGeom prst="rect">
            <a:avLst/>
          </a:prstGeom>
          <a:noFill/>
          <a:ln w="0">
            <a:noFill/>
          </a:ln>
        </p:spPr>
        <p:txBody>
          <a:bodyPr lIns="91440" tIns="45720" rIns="91440" bIns="45720" anchor="t">
            <a:noAutofit/>
          </a:bodyPr>
          <a:lstStyle>
            <a:lvl1pPr indent="0">
              <a:lnSpc>
                <a:spcPct val="100000"/>
              </a:lnSpc>
              <a:buNone/>
              <a:tabLst>
                <a:tab pos="0" algn="l"/>
              </a:tabLst>
              <a:defRPr lang="es-ES" sz="1400" b="0" strike="noStrike" spc="-1">
                <a:solidFill>
                  <a:schemeClr val="dk2"/>
                </a:solidFill>
                <a:latin typeface="Arial"/>
                <a:ea typeface="Arial"/>
              </a:defRPr>
            </a:lvl1pPr>
          </a:lstStyle>
          <a:p>
            <a:pPr indent="0">
              <a:lnSpc>
                <a:spcPct val="100000"/>
              </a:lnSpc>
              <a:buNone/>
              <a:tabLst>
                <a:tab pos="0" algn="l"/>
              </a:tabLst>
            </a:pPr>
            <a:fld id="{973A0637-01CC-42E4-8609-F51F666DEA49}" type="slidenum">
              <a:rPr lang="es-ES" sz="1400" b="0" strike="noStrike" spc="-1">
                <a:solidFill>
                  <a:schemeClr val="dk2"/>
                </a:solidFill>
                <a:latin typeface="Arial"/>
                <a:ea typeface="Arial"/>
              </a:rPr>
              <a:t>‹Nº›</a:t>
            </a:fld>
            <a:endParaRPr lang="es-ES" sz="1400" b="0" strike="noStrike" spc="-1">
              <a:solidFill>
                <a:srgbClr val="FFFFFF"/>
              </a:solidFill>
              <a:latin typeface="Times New Roman"/>
            </a:endParaRPr>
          </a:p>
        </p:txBody>
      </p:sp>
      <p:sp>
        <p:nvSpPr>
          <p:cNvPr id="47" name="PlaceHolder 5"/>
          <p:cNvSpPr>
            <a:spLocks noGrp="1"/>
          </p:cNvSpPr>
          <p:nvPr>
            <p:ph type="dt" idx="5"/>
          </p:nvPr>
        </p:nvSpPr>
        <p:spPr>
          <a:xfrm>
            <a:off x="0" y="0"/>
            <a:ext cx="2998800" cy="2998800"/>
          </a:xfrm>
          <a:prstGeom prst="rect">
            <a:avLst/>
          </a:prstGeom>
          <a:noFill/>
          <a:ln w="0">
            <a:noFill/>
          </a:ln>
        </p:spPr>
        <p:txBody>
          <a:bodyPr lIns="91440" tIns="45720" rIns="91440" bIns="45720" anchor="t">
            <a:noAutofit/>
          </a:bodyPr>
          <a:lstStyle>
            <a:lvl1pPr indent="0">
              <a:buNone/>
              <a:defRPr lang="es-ES" sz="1400" b="0" strike="noStrike" spc="-1">
                <a:solidFill>
                  <a:srgbClr val="FFFFFF"/>
                </a:solidFill>
                <a:latin typeface="Times New Roman"/>
              </a:defRPr>
            </a:lvl1pPr>
          </a:lstStyle>
          <a:p>
            <a:pPr indent="0">
              <a:buNone/>
            </a:pPr>
            <a:r>
              <a:rPr lang="es-ES" sz="1400" b="0" strike="noStrike" spc="-1">
                <a:solidFill>
                  <a:srgbClr val="FFFFFF"/>
                </a:solidFill>
                <a:latin typeface="Times New Roman"/>
              </a:rPr>
              <a:t>&lt;fecha/hora&gt;</a:t>
            </a: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Google Shape;49;p31"/>
          <p:cNvPicPr/>
          <p:nvPr/>
        </p:nvPicPr>
        <p:blipFill>
          <a:blip r:embed="rId3"/>
          <a:stretch/>
        </p:blipFill>
        <p:spPr>
          <a:xfrm>
            <a:off x="0" y="5399280"/>
            <a:ext cx="12190680" cy="1458720"/>
          </a:xfrm>
          <a:prstGeom prst="rect">
            <a:avLst/>
          </a:prstGeom>
          <a:ln w="0">
            <a:noFill/>
          </a:ln>
        </p:spPr>
      </p:pic>
      <p:pic>
        <p:nvPicPr>
          <p:cNvPr id="4" name="Google Shape;52;p31"/>
          <p:cNvPicPr/>
          <p:nvPr/>
        </p:nvPicPr>
        <p:blipFill>
          <a:blip r:embed="rId4"/>
          <a:stretch/>
        </p:blipFill>
        <p:spPr>
          <a:xfrm>
            <a:off x="450000" y="5927040"/>
            <a:ext cx="448920" cy="556200"/>
          </a:xfrm>
          <a:prstGeom prst="rect">
            <a:avLst/>
          </a:prstGeom>
          <a:ln w="0">
            <a:noFill/>
          </a:ln>
        </p:spPr>
      </p:pic>
      <p:sp>
        <p:nvSpPr>
          <p:cNvPr id="5" name="PlaceHolder 1"/>
          <p:cNvSpPr>
            <a:spLocks noGrp="1"/>
          </p:cNvSpPr>
          <p:nvPr>
            <p:ph type="sldNum" idx="1"/>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C71D65C9-06EA-4618-9C2E-82177ABC4489}"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5" name="Google Shape;27;p28"/>
          <p:cNvPicPr/>
          <p:nvPr/>
        </p:nvPicPr>
        <p:blipFill>
          <a:blip r:embed="rId3"/>
          <a:stretch/>
        </p:blipFill>
        <p:spPr>
          <a:xfrm>
            <a:off x="450000" y="5927040"/>
            <a:ext cx="448920" cy="556200"/>
          </a:xfrm>
          <a:prstGeom prst="rect">
            <a:avLst/>
          </a:prstGeom>
          <a:ln w="0">
            <a:noFill/>
          </a:ln>
        </p:spPr>
      </p:pic>
      <p:pic>
        <p:nvPicPr>
          <p:cNvPr id="56" name="Google Shape;28;p28"/>
          <p:cNvPicPr/>
          <p:nvPr/>
        </p:nvPicPr>
        <p:blipFill>
          <a:blip r:embed="rId4"/>
          <a:stretch/>
        </p:blipFill>
        <p:spPr>
          <a:xfrm rot="10800000" flipH="1">
            <a:off x="0" y="0"/>
            <a:ext cx="12190680" cy="1692000"/>
          </a:xfrm>
          <a:prstGeom prst="rect">
            <a:avLst/>
          </a:prstGeom>
          <a:ln w="0">
            <a:noFill/>
          </a:ln>
        </p:spPr>
      </p:pic>
      <p:sp>
        <p:nvSpPr>
          <p:cNvPr id="57" name="PlaceHolder 1"/>
          <p:cNvSpPr>
            <a:spLocks noGrp="1"/>
          </p:cNvSpPr>
          <p:nvPr>
            <p:ph type="sldNum" idx="7"/>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A4D8DD7B-B622-4E5A-A3E0-2CCD1CE5B140}"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 name="Google Shape;32;p25"/>
          <p:cNvSpPr/>
          <p:nvPr/>
        </p:nvSpPr>
        <p:spPr>
          <a:xfrm>
            <a:off x="-4459320" y="-17004240"/>
            <a:ext cx="21108960" cy="21111840"/>
          </a:xfrm>
          <a:prstGeom prst="ellipse">
            <a:avLst/>
          </a:prstGeom>
          <a:solidFill>
            <a:srgbClr val="110841"/>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a:noFill/>
          <a:ln w="0">
            <a:noFill/>
          </a:ln>
        </p:spPr>
        <p:txBody>
          <a:bodyPr lIns="0" tIns="0" rIns="0" bIns="0" anchor="ctr">
            <a:noAutofit/>
          </a:bodyPr>
          <a:lstStyle/>
          <a:p>
            <a:pPr indent="0">
              <a:buNone/>
            </a:pPr>
            <a:r>
              <a:rPr lang="es-ES" sz="1800" b="0" strike="noStrike" spc="-1">
                <a:solidFill>
                  <a:srgbClr val="FFFFFF"/>
                </a:solidFill>
                <a:latin typeface="Arial"/>
              </a:rPr>
              <a:t>Pulse para editar el formato del texto de título</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blipFill rotWithShape="0">
          <a:blip r:embed="rId3"/>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2" name="Google Shape;40;p29"/>
          <p:cNvPicPr/>
          <p:nvPr/>
        </p:nvPicPr>
        <p:blipFill>
          <a:blip r:embed="rId3"/>
          <a:stretch/>
        </p:blipFill>
        <p:spPr>
          <a:xfrm>
            <a:off x="0" y="5398200"/>
            <a:ext cx="12190680" cy="1461600"/>
          </a:xfrm>
          <a:prstGeom prst="rect">
            <a:avLst/>
          </a:prstGeom>
          <a:ln w="0">
            <a:noFill/>
          </a:ln>
        </p:spPr>
      </p:pic>
      <p:pic>
        <p:nvPicPr>
          <p:cNvPr id="63" name="Google Shape;42;p29"/>
          <p:cNvPicPr/>
          <p:nvPr/>
        </p:nvPicPr>
        <p:blipFill>
          <a:blip r:embed="rId4"/>
          <a:stretch/>
        </p:blipFill>
        <p:spPr>
          <a:xfrm>
            <a:off x="450000" y="5927040"/>
            <a:ext cx="448920" cy="556200"/>
          </a:xfrm>
          <a:prstGeom prst="rect">
            <a:avLst/>
          </a:prstGeom>
          <a:ln w="0">
            <a:noFill/>
          </a:ln>
        </p:spPr>
      </p:pic>
      <p:sp>
        <p:nvSpPr>
          <p:cNvPr id="64" name="PlaceHolder 1"/>
          <p:cNvSpPr>
            <a:spLocks noGrp="1"/>
          </p:cNvSpPr>
          <p:nvPr>
            <p:ph type="sldNum" idx="8"/>
          </p:nvPr>
        </p:nvSpPr>
        <p:spPr>
          <a:xfrm>
            <a:off x="11296080" y="6215040"/>
            <a:ext cx="455040" cy="191880"/>
          </a:xfrm>
          <a:prstGeom prst="rect">
            <a:avLst/>
          </a:prstGeom>
          <a:noFill/>
          <a:ln w="0">
            <a:noFill/>
          </a:ln>
        </p:spPr>
        <p:txBody>
          <a:bodyPr lIns="122040" tIns="95760" rIns="122040" bIns="95760" anchor="ctr">
            <a:noAutofit/>
          </a:bodyPr>
          <a:lstStyle>
            <a:lvl1pPr indent="0" algn="ctr">
              <a:lnSpc>
                <a:spcPct val="100000"/>
              </a:lnSpc>
              <a:buNone/>
              <a:tabLst>
                <a:tab pos="0" algn="l"/>
              </a:tabLst>
              <a:defRPr lang="es-ES" sz="1600" b="0" strike="noStrike" spc="-1">
                <a:solidFill>
                  <a:schemeClr val="dk2"/>
                </a:solidFill>
                <a:latin typeface="Ubuntu Light"/>
                <a:ea typeface="Ubuntu Light"/>
              </a:defRPr>
            </a:lvl1pPr>
          </a:lstStyle>
          <a:p>
            <a:pPr indent="0" algn="ctr">
              <a:lnSpc>
                <a:spcPct val="100000"/>
              </a:lnSpc>
              <a:buNone/>
              <a:tabLst>
                <a:tab pos="0" algn="l"/>
              </a:tabLst>
            </a:pPr>
            <a:fld id="{42167288-BCC0-444F-ADCB-DD5E585811A3}" type="slidenum">
              <a:rPr lang="es-ES" sz="1600" b="0" strike="noStrike" spc="-1">
                <a:solidFill>
                  <a:schemeClr val="dk2"/>
                </a:solidFill>
                <a:latin typeface="Ubuntu Light"/>
                <a:ea typeface="Ubuntu Light"/>
              </a:rPr>
              <a:t>‹Nº›</a:t>
            </a:fld>
            <a:endParaRPr lang="es-ES" sz="16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Google Shape;44;p30"/>
          <p:cNvPicPr/>
          <p:nvPr/>
        </p:nvPicPr>
        <p:blipFill>
          <a:blip r:embed="rId3"/>
          <a:stretch/>
        </p:blipFill>
        <p:spPr>
          <a:xfrm>
            <a:off x="0" y="5398200"/>
            <a:ext cx="12190680" cy="1461600"/>
          </a:xfrm>
          <a:prstGeom prst="rect">
            <a:avLst/>
          </a:prstGeom>
          <a:ln w="0">
            <a:noFill/>
          </a:ln>
        </p:spPr>
      </p:pic>
      <p:pic>
        <p:nvPicPr>
          <p:cNvPr id="66" name="Google Shape;47;p30"/>
          <p:cNvPicPr/>
          <p:nvPr/>
        </p:nvPicPr>
        <p:blipFill>
          <a:blip r:embed="rId4"/>
          <a:stretch/>
        </p:blipFill>
        <p:spPr>
          <a:xfrm>
            <a:off x="450000" y="5927040"/>
            <a:ext cx="448920" cy="556200"/>
          </a:xfrm>
          <a:prstGeom prst="rect">
            <a:avLst/>
          </a:prstGeom>
          <a:ln w="0">
            <a:noFill/>
          </a:ln>
        </p:spPr>
      </p:pic>
      <p:sp>
        <p:nvSpPr>
          <p:cNvPr id="67" name="PlaceHolder 1"/>
          <p:cNvSpPr>
            <a:spLocks noGrp="1"/>
          </p:cNvSpPr>
          <p:nvPr>
            <p:ph type="sldNum" idx="9"/>
          </p:nvPr>
        </p:nvSpPr>
        <p:spPr>
          <a:xfrm>
            <a:off x="11296080" y="6217560"/>
            <a:ext cx="730440" cy="523800"/>
          </a:xfrm>
          <a:prstGeom prst="rect">
            <a:avLst/>
          </a:prstGeom>
          <a:noFill/>
          <a:ln w="0">
            <a:noFill/>
          </a:ln>
        </p:spPr>
        <p:txBody>
          <a:bodyPr lIns="122040" tIns="122040" rIns="122040" bIns="122040" anchor="ctr">
            <a:noAutofit/>
          </a:bodyPr>
          <a:lstStyle>
            <a:lvl1pPr indent="0" algn="r">
              <a:lnSpc>
                <a:spcPct val="100000"/>
              </a:lnSpc>
              <a:buNone/>
              <a:tabLst>
                <a:tab pos="0" algn="l"/>
              </a:tabLst>
              <a:defRPr lang="es-ES" sz="1300" b="0" strike="noStrike" spc="-1">
                <a:solidFill>
                  <a:schemeClr val="dk2"/>
                </a:solidFill>
                <a:latin typeface="Arial"/>
                <a:ea typeface="Arial"/>
              </a:defRPr>
            </a:lvl1pPr>
          </a:lstStyle>
          <a:p>
            <a:pPr indent="0" algn="r">
              <a:lnSpc>
                <a:spcPct val="100000"/>
              </a:lnSpc>
              <a:buNone/>
              <a:tabLst>
                <a:tab pos="0" algn="l"/>
              </a:tabLst>
            </a:pPr>
            <a:fld id="{EC93EADA-3543-4B62-8C45-EA07B0502EF7}" type="slidenum">
              <a:rPr lang="es-ES" sz="1300" b="0" strike="noStrike" spc="-1">
                <a:solidFill>
                  <a:schemeClr val="dk2"/>
                </a:solidFill>
                <a:latin typeface="Arial"/>
                <a:ea typeface="Arial"/>
              </a:rPr>
              <a:t>‹Nº›</a:t>
            </a:fld>
            <a:endParaRPr lang="es-ES" sz="13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4038480" y="6356520"/>
            <a:ext cx="4114400" cy="364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8610480" y="6356520"/>
            <a:ext cx="2742800" cy="364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1200" b="0" i="0" u="none" strike="noStrike" cap="none">
                <a:solidFill>
                  <a:srgbClr val="8B8B8B"/>
                </a:solidFill>
                <a:latin typeface="Calibri"/>
                <a:ea typeface="Calibri"/>
                <a:cs typeface="Calibri"/>
                <a:sym typeface="Calibri"/>
              </a:defRPr>
            </a:lvl9pPr>
          </a:lstStyle>
          <a:p>
            <a:fld id="{00000000-1234-1234-1234-123412341234}" type="slidenum">
              <a:rPr lang="es-ES" smtClean="0"/>
              <a:pPr/>
              <a:t>‹Nº›</a:t>
            </a:fld>
            <a:endParaRPr lang="es-ES">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838080" y="6356520"/>
            <a:ext cx="2742800" cy="364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467"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867"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609480" y="273600"/>
            <a:ext cx="1097240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27389523"/>
      </p:ext>
    </p:extLst>
  </p:cSld>
  <p:clrMap bg1="lt1" tx1="dk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430200" y="744480"/>
            <a:ext cx="8519600" cy="205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7" name="Google Shape;7;p8"/>
          <p:cNvSpPr/>
          <p:nvPr/>
        </p:nvSpPr>
        <p:spPr>
          <a:xfrm>
            <a:off x="430200" y="2834280"/>
            <a:ext cx="8519600" cy="791600"/>
          </a:xfrm>
          <a:prstGeom prst="rect">
            <a:avLst/>
          </a:prstGeom>
          <a:noFill/>
          <a:ln>
            <a:noFill/>
          </a:ln>
        </p:spPr>
        <p:txBody>
          <a:bodyPr spcFirstLastPara="1" wrap="square" lIns="91433" tIns="91433" rIns="91433" bIns="914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12311283" cy="6857280"/>
          </a:xfrm>
          <a:prstGeom prst="rect">
            <a:avLst/>
          </a:prstGeom>
          <a:noFill/>
          <a:ln>
            <a:noFill/>
          </a:ln>
        </p:spPr>
      </p:pic>
      <p:grpSp>
        <p:nvGrpSpPr>
          <p:cNvPr id="9" name="Google Shape;9;p8"/>
          <p:cNvGrpSpPr/>
          <p:nvPr/>
        </p:nvGrpSpPr>
        <p:grpSpPr>
          <a:xfrm>
            <a:off x="470880" y="288720"/>
            <a:ext cx="2518080" cy="52020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667" b="1" i="0" u="none" strike="noStrike" cap="none">
                  <a:solidFill>
                    <a:srgbClr val="FFFFFF"/>
                  </a:solidFill>
                  <a:latin typeface="Ubuntu"/>
                  <a:ea typeface="Ubuntu"/>
                  <a:cs typeface="Ubuntu"/>
                  <a:sym typeface="Ubuntu"/>
                </a:rPr>
                <a:t>World</a:t>
              </a:r>
              <a:r>
                <a:rPr lang="es" sz="2667" b="1" i="0" u="none" strike="noStrike" cap="none">
                  <a:solidFill>
                    <a:srgbClr val="C00000"/>
                  </a:solidFill>
                  <a:latin typeface="Ubuntu"/>
                  <a:ea typeface="Ubuntu"/>
                  <a:cs typeface="Ubuntu"/>
                  <a:sym typeface="Ubuntu"/>
                </a:rPr>
                <a:t>.</a:t>
              </a:r>
              <a:endParaRPr sz="2667" b="0" i="0" u="none" strike="noStrike" cap="none">
                <a:solidFill>
                  <a:srgbClr val="000000"/>
                </a:solidFill>
                <a:latin typeface="Arial"/>
                <a:ea typeface="Arial"/>
                <a:cs typeface="Arial"/>
                <a:sym typeface="Arial"/>
              </a:endParaRPr>
            </a:p>
          </p:txBody>
        </p:sp>
      </p:grpSp>
      <p:sp>
        <p:nvSpPr>
          <p:cNvPr id="12" name="Google Shape;12;p8"/>
          <p:cNvSpPr/>
          <p:nvPr/>
        </p:nvSpPr>
        <p:spPr>
          <a:xfrm>
            <a:off x="7080840" y="288720"/>
            <a:ext cx="4646400" cy="19256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Conocimiento</a:t>
            </a:r>
            <a:r>
              <a:rPr lang="es" sz="2933" b="1" i="0" u="none" strike="noStrike" cap="none">
                <a:solidFill>
                  <a:srgbClr val="C00000"/>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Talento</a:t>
            </a:r>
            <a:r>
              <a:rPr lang="es" sz="2933" b="1" i="0" u="none" strike="noStrike" cap="none">
                <a:solidFill>
                  <a:srgbClr val="B55E19"/>
                </a:solidFill>
                <a:latin typeface="Ubuntu"/>
                <a:ea typeface="Ubuntu"/>
                <a:cs typeface="Ubuntu"/>
                <a:sym typeface="Ubuntu"/>
              </a:rPr>
              <a:t>.</a:t>
            </a:r>
            <a:r>
              <a:rPr lang="es" sz="2933" b="1" i="0" u="none" strike="noStrike" cap="none">
                <a:solidFill>
                  <a:srgbClr val="CE1F1F"/>
                </a:solidFill>
                <a:latin typeface="Ubuntu"/>
                <a:ea typeface="Ubuntu"/>
                <a:cs typeface="Ubuntu"/>
                <a:sym typeface="Ubuntu"/>
              </a:rPr>
              <a:t> </a:t>
            </a:r>
            <a:endParaRPr sz="2933"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933" b="1" i="0" u="none" strike="noStrike" cap="none">
                <a:solidFill>
                  <a:srgbClr val="FFFFFF"/>
                </a:solidFill>
                <a:latin typeface="Ubuntu"/>
                <a:ea typeface="Ubuntu"/>
                <a:cs typeface="Ubuntu"/>
                <a:sym typeface="Ubuntu"/>
              </a:rPr>
              <a:t>Innovación</a:t>
            </a:r>
            <a:r>
              <a:rPr lang="es" sz="2933" b="1" i="0" u="none" strike="noStrike" cap="none">
                <a:solidFill>
                  <a:srgbClr val="00B0F0"/>
                </a:solidFill>
                <a:latin typeface="Ubuntu"/>
                <a:ea typeface="Ubuntu"/>
                <a:cs typeface="Ubuntu"/>
                <a:sym typeface="Ubuntu"/>
              </a:rPr>
              <a:t>.</a:t>
            </a:r>
            <a:endParaRPr sz="2933" b="0" i="0" u="none" strike="noStrike" cap="none">
              <a:solidFill>
                <a:srgbClr val="000000"/>
              </a:solidFill>
              <a:latin typeface="Arial"/>
              <a:ea typeface="Arial"/>
              <a:cs typeface="Arial"/>
              <a:sym typeface="Arial"/>
            </a:endParaRPr>
          </a:p>
        </p:txBody>
      </p:sp>
      <p:sp>
        <p:nvSpPr>
          <p:cNvPr id="13" name="Google Shape;13;p8"/>
          <p:cNvSpPr/>
          <p:nvPr/>
        </p:nvSpPr>
        <p:spPr>
          <a:xfrm>
            <a:off x="5480640" y="5745240"/>
            <a:ext cx="1230000" cy="437600"/>
          </a:xfrm>
          <a:prstGeom prst="rect">
            <a:avLst/>
          </a:prstGeom>
          <a:noFill/>
          <a:ln>
            <a:noFill/>
          </a:ln>
        </p:spPr>
        <p:txBody>
          <a:bodyPr spcFirstLastPara="1" wrap="square" lIns="122033" tIns="60833" rIns="122033" bIns="60833"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867" b="1" i="0" u="none" strike="noStrike" cap="none">
                <a:solidFill>
                  <a:srgbClr val="C00000"/>
                </a:solidFill>
                <a:latin typeface="Ubuntu"/>
                <a:ea typeface="Ubuntu"/>
                <a:cs typeface="Ubuntu"/>
                <a:sym typeface="Ubuntu"/>
              </a:rPr>
              <a:t>n.world</a:t>
            </a:r>
            <a:endParaRPr sz="1867"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609480" y="273600"/>
            <a:ext cx="10972400" cy="11444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609480" y="1604520"/>
            <a:ext cx="10972400" cy="3977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79474759"/>
      </p:ext>
    </p:extLst>
  </p:cSld>
  <p:clrMap bg1="lt1" tx1="dk1" bg2="dk2" tx2="lt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Tree>
    <p:extLst>
      <p:ext uri="{BB962C8B-B14F-4D97-AF65-F5344CB8AC3E}">
        <p14:creationId xmlns:p14="http://schemas.microsoft.com/office/powerpoint/2010/main" val="1011613795"/>
      </p:ext>
    </p:extLst>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29"/>
          <p:cNvSpPr txBox="1">
            <a:spLocks noGrp="1"/>
          </p:cNvSpPr>
          <p:nvPr>
            <p:ph type="ftr" idx="11"/>
          </p:nvPr>
        </p:nvSpPr>
        <p:spPr>
          <a:xfrm>
            <a:off x="4038480" y="6356520"/>
            <a:ext cx="4114080" cy="364320"/>
          </a:xfrm>
          <a:prstGeom prst="rect">
            <a:avLst/>
          </a:prstGeom>
          <a:noFill/>
          <a:ln>
            <a:noFill/>
          </a:ln>
        </p:spPr>
        <p:txBody>
          <a:bodyPr spcFirstLastPara="1" wrap="square" lIns="90000" tIns="45000" rIns="90000" bIns="45000" anchor="ctr" anchorCtr="0">
            <a:noAutofit/>
          </a:bodyPr>
          <a:lstStyle>
            <a:lvl1pPr marR="0" lvl="0" algn="ctr"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p29"/>
          <p:cNvSpPr txBox="1">
            <a:spLocks noGrp="1"/>
          </p:cNvSpPr>
          <p:nvPr>
            <p:ph type="sldNum" idx="12"/>
          </p:nvPr>
        </p:nvSpPr>
        <p:spPr>
          <a:xfrm>
            <a:off x="8610480" y="6356520"/>
            <a:ext cx="2742480" cy="364320"/>
          </a:xfrm>
          <a:prstGeom prst="rect">
            <a:avLst/>
          </a:prstGeom>
          <a:noFill/>
          <a:ln>
            <a:noFill/>
          </a:ln>
        </p:spPr>
        <p:txBody>
          <a:bodyPr spcFirstLastPara="1" wrap="square" lIns="90000" tIns="45000" rIns="90000" bIns="45000" anchor="ctr" anchorCtr="0">
            <a:noAutofit/>
          </a:bodyPr>
          <a:lstStyle>
            <a:lvl1pPr marL="0" marR="0" lvl="0"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1200"/>
              <a:buFont typeface="Calibri"/>
              <a:buNone/>
              <a:defRPr sz="12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latin typeface="Times New Roman"/>
              <a:ea typeface="Times New Roman"/>
              <a:cs typeface="Times New Roman"/>
              <a:sym typeface="Times New Roman"/>
            </a:endParaRPr>
          </a:p>
        </p:txBody>
      </p:sp>
      <p:sp>
        <p:nvSpPr>
          <p:cNvPr id="67" name="Google Shape;67;p29"/>
          <p:cNvSpPr txBox="1">
            <a:spLocks noGrp="1"/>
          </p:cNvSpPr>
          <p:nvPr>
            <p:ph type="dt" idx="10"/>
          </p:nvPr>
        </p:nvSpPr>
        <p:spPr>
          <a:xfrm>
            <a:off x="838080" y="6356520"/>
            <a:ext cx="2742480" cy="364320"/>
          </a:xfrm>
          <a:prstGeom prst="rect">
            <a:avLst/>
          </a:prstGeom>
          <a:noFill/>
          <a:ln>
            <a:noFill/>
          </a:ln>
        </p:spPr>
        <p:txBody>
          <a:bodyPr spcFirstLastPara="1" wrap="square" lIns="90000" tIns="45000" rIns="90000" bIns="45000" anchor="ctr" anchorCtr="0">
            <a:noAutofit/>
          </a:bodyPr>
          <a:lstStyle>
            <a:lvl1pPr marR="0" lvl="0" algn="l" rtl="0">
              <a:lnSpc>
                <a:spcPct val="100000"/>
              </a:lnSpc>
              <a:spcBef>
                <a:spcPts val="0"/>
              </a:spcBef>
              <a:spcAft>
                <a:spcPts val="0"/>
              </a:spcAft>
              <a:buClr>
                <a:srgbClr val="000000"/>
              </a:buClr>
              <a:buSzPts val="1400"/>
              <a:buFont typeface="Times New Roman"/>
              <a:buNone/>
              <a:defRPr sz="14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txBox="1">
            <a:spLocks noGrp="1"/>
          </p:cNvSpPr>
          <p:nvPr>
            <p:ph type="title"/>
          </p:nvPr>
        </p:nvSpPr>
        <p:spPr>
          <a:xfrm>
            <a:off x="609480" y="273600"/>
            <a:ext cx="10972440" cy="11448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9" name="Google Shape;69;p29"/>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778409051"/>
      </p:ext>
    </p:extLst>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6" name="Google Shape;54;p32"/>
          <p:cNvPicPr/>
          <p:nvPr/>
        </p:nvPicPr>
        <p:blipFill>
          <a:blip r:embed="rId3">
            <a:alphaModFix amt="41000"/>
          </a:blip>
          <a:srcRect l="-25083" t="16636" r="-25069" b="2700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Google Shape;58;p33"/>
          <p:cNvPicPr/>
          <p:nvPr/>
        </p:nvPicPr>
        <p:blipFill>
          <a:blip r:embed="rId3">
            <a:alphaModFix amt="20000"/>
          </a:blip>
          <a:srcRect t="7820" b="7818"/>
          <a:stretch/>
        </p:blipFill>
        <p:spPr>
          <a:xfrm>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Google Shape;62;p34"/>
          <p:cNvPicPr/>
          <p:nvPr/>
        </p:nvPicPr>
        <p:blipFill>
          <a:blip r:embed="rId3">
            <a:alphaModFix amt="33000"/>
          </a:blip>
          <a:srcRect t="12538" b="12546"/>
          <a:stretch/>
        </p:blipFill>
        <p:spPr>
          <a:xfrm rot="10800000" flipH="1">
            <a:off x="0" y="0"/>
            <a:ext cx="12190680" cy="685692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Google Shape;66;p35"/>
          <p:cNvPicPr/>
          <p:nvPr/>
        </p:nvPicPr>
        <p:blipFill>
          <a:blip r:embed="rId3">
            <a:alphaModFix amt="17000"/>
          </a:blip>
          <a:stretch/>
        </p:blipFill>
        <p:spPr>
          <a:xfrm rot="5400000">
            <a:off x="8136720" y="1628280"/>
            <a:ext cx="6088320" cy="4383720"/>
          </a:xfrm>
          <a:prstGeom prst="rect">
            <a:avLst/>
          </a:prstGeom>
          <a:ln w="0">
            <a:noFill/>
          </a:ln>
        </p:spPr>
      </p:pic>
      <p:pic>
        <p:nvPicPr>
          <p:cNvPr id="10" name="Google Shape;67;p35"/>
          <p:cNvPicPr/>
          <p:nvPr/>
        </p:nvPicPr>
        <p:blipFill>
          <a:blip r:embed="rId4"/>
          <a:stretch/>
        </p:blipFill>
        <p:spPr>
          <a:xfrm>
            <a:off x="960120" y="960120"/>
            <a:ext cx="538560" cy="666360"/>
          </a:xfrm>
          <a:prstGeom prst="rect">
            <a:avLst/>
          </a:prstGeom>
          <a:ln w="0">
            <a:noFill/>
          </a:ln>
        </p:spPr>
      </p:pic>
      <p:sp>
        <p:nvSpPr>
          <p:cNvPr id="11" name="Google Shape;69;p35"/>
          <p:cNvSpPr/>
          <p:nvPr/>
        </p:nvSpPr>
        <p:spPr>
          <a:xfrm>
            <a:off x="-950760" y="2008440"/>
            <a:ext cx="3946320" cy="4087080"/>
          </a:xfrm>
          <a:prstGeom prst="ellipse">
            <a:avLst/>
          </a:prstGeom>
          <a:solidFill>
            <a:schemeClr val="accent2"/>
          </a:solidFill>
          <a:ln w="9525">
            <a:solidFill>
              <a:srgbClr val="3B3B3B"/>
            </a:solidFill>
            <a:round/>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Google Shape;72;p36"/>
          <p:cNvSpPr/>
          <p:nvPr/>
        </p:nvSpPr>
        <p:spPr>
          <a:xfrm>
            <a:off x="7050600" y="-1209600"/>
            <a:ext cx="9275040" cy="9276480"/>
          </a:xfrm>
          <a:prstGeom prst="ellipse">
            <a:avLst/>
          </a:prstGeom>
          <a:solidFill>
            <a:schemeClr val="accent2"/>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3" name="Google Shape;75;p36"/>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 name="Google Shape;79;p37"/>
          <p:cNvSpPr/>
          <p:nvPr/>
        </p:nvSpPr>
        <p:spPr>
          <a:xfrm>
            <a:off x="7050600" y="-1209600"/>
            <a:ext cx="9275040" cy="9276480"/>
          </a:xfrm>
          <a:prstGeom prst="ellipse">
            <a:avLst/>
          </a:prstGeom>
          <a:solidFill>
            <a:schemeClr val="accent4"/>
          </a:solid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nSpc>
                <a:spcPct val="100000"/>
              </a:lnSpc>
              <a:tabLst>
                <a:tab pos="0" algn="l"/>
              </a:tabLst>
            </a:pPr>
            <a:endParaRPr lang="es-ES" sz="1400" b="0" strike="noStrike" spc="-1">
              <a:solidFill>
                <a:srgbClr val="FFFFFF"/>
              </a:solidFill>
              <a:latin typeface="Arial"/>
            </a:endParaRPr>
          </a:p>
        </p:txBody>
      </p:sp>
      <p:cxnSp>
        <p:nvCxnSpPr>
          <p:cNvPr id="15" name="Google Shape;82;p37"/>
          <p:cNvCxnSpPr/>
          <p:nvPr/>
        </p:nvCxnSpPr>
        <p:spPr>
          <a:xfrm>
            <a:off x="956880" y="4184280"/>
            <a:ext cx="4398840" cy="1080"/>
          </a:xfrm>
          <a:prstGeom prst="straightConnector1">
            <a:avLst/>
          </a:prstGeom>
          <a:ln w="19050">
            <a:solidFill>
              <a:srgbClr val="110841"/>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1FeEvxqOhZs" TargetMode="External"/><Relationship Id="rId2" Type="http://schemas.openxmlformats.org/officeDocument/2006/relationships/notesSlide" Target="../notesSlides/notesSlide10.xml"/><Relationship Id="rId1" Type="http://schemas.openxmlformats.org/officeDocument/2006/relationships/slideLayout" Target="../slideLayouts/slideLayout26.xml"/><Relationship Id="rId5" Type="http://schemas.openxmlformats.org/officeDocument/2006/relationships/image" Target="../media/image23.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hyperlink" Target="https://youtu.be/1FeEvxqOhZs" TargetMode="External"/><Relationship Id="rId2" Type="http://schemas.openxmlformats.org/officeDocument/2006/relationships/notesSlide" Target="../notesSlides/notesSlide11.xml"/><Relationship Id="rId1" Type="http://schemas.openxmlformats.org/officeDocument/2006/relationships/slideLayout" Target="../slideLayouts/slideLayout26.xml"/><Relationship Id="rId5" Type="http://schemas.openxmlformats.org/officeDocument/2006/relationships/image" Target="../media/image24.png"/><Relationship Id="rId4" Type="http://schemas.openxmlformats.org/officeDocument/2006/relationships/image" Target="../media/image15.gif"/></Relationships>
</file>

<file path=ppt/slides/_rels/slide14.xml.rels><?xml version="1.0" encoding="UTF-8" standalone="yes"?>
<Relationships xmlns="http://schemas.openxmlformats.org/package/2006/relationships"><Relationship Id="rId3" Type="http://schemas.openxmlformats.org/officeDocument/2006/relationships/hyperlink" Target="https://youtu.be/1FeEvxqOhZs" TargetMode="External"/><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image" Target="../media/image1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0.xml"/><Relationship Id="rId4" Type="http://schemas.openxmlformats.org/officeDocument/2006/relationships/image" Target="../media/image2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3.xml"/><Relationship Id="rId1" Type="http://schemas.openxmlformats.org/officeDocument/2006/relationships/slideLayout" Target="../slideLayouts/slideLayout26.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laceHolder 1"/>
          <p:cNvSpPr>
            <a:spLocks noGrp="1"/>
          </p:cNvSpPr>
          <p:nvPr>
            <p:ph type="title"/>
          </p:nvPr>
        </p:nvSpPr>
        <p:spPr>
          <a:xfrm>
            <a:off x="897480" y="2683080"/>
            <a:ext cx="8145000" cy="1762200"/>
          </a:xfrm>
          <a:prstGeom prst="rect">
            <a:avLst/>
          </a:prstGeom>
          <a:noFill/>
          <a:ln w="0">
            <a:noFill/>
          </a:ln>
        </p:spPr>
        <p:txBody>
          <a:bodyPr lIns="0" tIns="0" rIns="0" bIns="0" anchor="ctr">
            <a:noAutofit/>
          </a:bodyPr>
          <a:lstStyle/>
          <a:p>
            <a:pPr indent="0">
              <a:lnSpc>
                <a:spcPct val="90000"/>
              </a:lnSpc>
              <a:buNone/>
              <a:tabLst>
                <a:tab pos="0" algn="l"/>
              </a:tabLst>
            </a:pPr>
            <a:r>
              <a:rPr lang="es-ES" sz="5600" b="0" strike="noStrike" spc="-1" dirty="0">
                <a:solidFill>
                  <a:srgbClr val="FFFFFF"/>
                </a:solidFill>
                <a:latin typeface="Arial"/>
              </a:rPr>
              <a:t>Formación</a:t>
            </a:r>
            <a:br>
              <a:rPr lang="es-ES" sz="5600" b="0" strike="noStrike" spc="-1" dirty="0">
                <a:solidFill>
                  <a:srgbClr val="FFFFFF"/>
                </a:solidFill>
                <a:latin typeface="Arial"/>
              </a:rPr>
            </a:br>
            <a:r>
              <a:rPr lang="es-ES" sz="5600" b="0" strike="noStrike" spc="-1" dirty="0">
                <a:solidFill>
                  <a:srgbClr val="FFFFFF"/>
                </a:solidFill>
                <a:latin typeface="Arial"/>
              </a:rPr>
              <a:t>Python</a:t>
            </a:r>
          </a:p>
        </p:txBody>
      </p:sp>
      <p:sp>
        <p:nvSpPr>
          <p:cNvPr id="75" name="Google Shape;145;p1"/>
          <p:cNvSpPr/>
          <p:nvPr/>
        </p:nvSpPr>
        <p:spPr>
          <a:xfrm>
            <a:off x="9297418" y="4891463"/>
            <a:ext cx="2543400" cy="276999"/>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marL="457200" indent="457200">
              <a:lnSpc>
                <a:spcPct val="100000"/>
              </a:lnSpc>
              <a:tabLst>
                <a:tab pos="0" algn="l"/>
              </a:tabLst>
            </a:pPr>
            <a:r>
              <a:rPr lang="es-ES" sz="1800" b="1" strike="noStrike" spc="-1" dirty="0">
                <a:solidFill>
                  <a:schemeClr val="lt1"/>
                </a:solidFill>
                <a:latin typeface="Ubuntu"/>
                <a:ea typeface="Ubuntu"/>
              </a:rPr>
              <a:t>2024</a:t>
            </a:r>
            <a:endParaRPr lang="es-ES" sz="1800" b="0" strike="noStrike" spc="-1" dirty="0">
              <a:solidFill>
                <a:srgbClr val="FFFFFF"/>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2ab55e1d798_0_45"/>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35" name="Google Shape;335;g2ab55e1d798_0_45"/>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36" name="Google Shape;336;g2ab55e1d798_0_45"/>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Funciones anónimas</a:t>
            </a:r>
            <a:endParaRPr sz="2667" kern="0">
              <a:solidFill>
                <a:srgbClr val="000000"/>
              </a:solidFill>
              <a:latin typeface="Arial"/>
              <a:ea typeface="Arial"/>
              <a:cs typeface="Arial"/>
              <a:sym typeface="Arial"/>
            </a:endParaRPr>
          </a:p>
        </p:txBody>
      </p:sp>
      <p:sp>
        <p:nvSpPr>
          <p:cNvPr id="337" name="Google Shape;337;g2ab55e1d798_0_45"/>
          <p:cNvSpPr/>
          <p:nvPr/>
        </p:nvSpPr>
        <p:spPr>
          <a:xfrm>
            <a:off x="449267" y="1116000"/>
            <a:ext cx="11188800" cy="56896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Tal y como refleja su nombre las funciones anónimas son funciones carentes de nombre al ser creadas, y también se denominan como funciones lambda. Se pueden ejecutar sin necesidad de referenciar, y tampoco son definidas mediante ‘def’. Además, sólo pueden ejecutar una sola expresión, a diferencia de las funciones corrientes. Estas se utilizan para diseñar expresiones sencillas y que sirvan como argumento a funciones de orden mayor (reduce, filter o map). La construcción con palabra ‘lambda’, seguida de los argumentos y la expresión a ejecutar constituye una función anónima.</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Es sencillo de esta forma declarar una función lambda que realice una suma simple cada vez que es llamada y se faciliten los correspondientes argumentos.</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p:txBody>
      </p:sp>
      <p:pic>
        <p:nvPicPr>
          <p:cNvPr id="338" name="Google Shape;338;g2ab55e1d798_0_45"/>
          <p:cNvPicPr preferRelativeResize="0"/>
          <p:nvPr/>
        </p:nvPicPr>
        <p:blipFill rotWithShape="1">
          <a:blip r:embed="rId3">
            <a:alphaModFix/>
          </a:blip>
          <a:srcRect/>
          <a:stretch/>
        </p:blipFill>
        <p:spPr>
          <a:xfrm>
            <a:off x="10719367" y="125427"/>
            <a:ext cx="918699" cy="734965"/>
          </a:xfrm>
          <a:prstGeom prst="rect">
            <a:avLst/>
          </a:prstGeom>
          <a:noFill/>
          <a:ln>
            <a:noFill/>
          </a:ln>
        </p:spPr>
      </p:pic>
      <p:pic>
        <p:nvPicPr>
          <p:cNvPr id="339" name="Google Shape;339;g2ab55e1d798_0_45"/>
          <p:cNvPicPr preferRelativeResize="0"/>
          <p:nvPr/>
        </p:nvPicPr>
        <p:blipFill>
          <a:blip r:embed="rId4">
            <a:alphaModFix/>
          </a:blip>
          <a:stretch>
            <a:fillRect/>
          </a:stretch>
        </p:blipFill>
        <p:spPr>
          <a:xfrm>
            <a:off x="3272016" y="2849534"/>
            <a:ext cx="4683968" cy="863333"/>
          </a:xfrm>
          <a:prstGeom prst="rect">
            <a:avLst/>
          </a:prstGeom>
          <a:noFill/>
          <a:ln>
            <a:noFill/>
          </a:ln>
        </p:spPr>
      </p:pic>
      <p:pic>
        <p:nvPicPr>
          <p:cNvPr id="340" name="Google Shape;340;g2ab55e1d798_0_45"/>
          <p:cNvPicPr preferRelativeResize="0"/>
          <p:nvPr/>
        </p:nvPicPr>
        <p:blipFill>
          <a:blip r:embed="rId5">
            <a:alphaModFix/>
          </a:blip>
          <a:stretch>
            <a:fillRect/>
          </a:stretch>
        </p:blipFill>
        <p:spPr>
          <a:xfrm>
            <a:off x="4342867" y="4652334"/>
            <a:ext cx="3506267" cy="15788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pic>
        <p:nvPicPr>
          <p:cNvPr id="345" name="Google Shape;345;g2ab55e1d798_0_95"/>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46" name="Google Shape;346;g2ab55e1d798_0_95"/>
          <p:cNvSpPr/>
          <p:nvPr/>
        </p:nvSpPr>
        <p:spPr>
          <a:xfrm>
            <a:off x="1135064" y="506867"/>
            <a:ext cx="82620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Funciones de orden superior</a:t>
            </a:r>
            <a:endParaRPr sz="4400" kern="0">
              <a:solidFill>
                <a:srgbClr val="000000"/>
              </a:solidFill>
              <a:latin typeface="Arial"/>
              <a:ea typeface="Arial"/>
              <a:cs typeface="Arial"/>
              <a:sym typeface="Arial"/>
            </a:endParaRPr>
          </a:p>
        </p:txBody>
      </p:sp>
      <p:cxnSp>
        <p:nvCxnSpPr>
          <p:cNvPr id="347" name="Google Shape;347;g2ab55e1d798_0_95"/>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2ab55e1d798_0_85"/>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53" name="Google Shape;353;g2ab55e1d798_0_85"/>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54" name="Google Shape;354;g2ab55e1d798_0_85"/>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Funciones de orden superior. Filter</a:t>
            </a:r>
            <a:endParaRPr sz="2667" kern="0">
              <a:solidFill>
                <a:srgbClr val="000000"/>
              </a:solidFill>
              <a:latin typeface="Arial"/>
              <a:ea typeface="Arial"/>
              <a:cs typeface="Arial"/>
              <a:sym typeface="Arial"/>
            </a:endParaRPr>
          </a:p>
        </p:txBody>
      </p:sp>
      <p:sp>
        <p:nvSpPr>
          <p:cNvPr id="355" name="Google Shape;355;g2ab55e1d798_0_85"/>
          <p:cNvSpPr/>
          <p:nvPr/>
        </p:nvSpPr>
        <p:spPr>
          <a:xfrm>
            <a:off x="449267" y="1116000"/>
            <a:ext cx="11188800" cy="56984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Definimos una función de orden superior si esta devuelve una función como parámetro de salida o contiene alguna función como parámetro de entrada. </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Tenemos a la función ‘filter’, que se utiliza para filtrar elementos de una secuencia según una condición. Utilizando una función ‘lambda’, podemos extraer de una lista de números sólo aquellos que sean números pares.</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https://youtu.be/1FeEvxqOhZs</a:t>
            </a:r>
            <a:r>
              <a:rPr lang="es" sz="4000" b="1" kern="0">
                <a:solidFill>
                  <a:srgbClr val="000000"/>
                </a:solidFill>
                <a:latin typeface="Helvetica Neue"/>
                <a:ea typeface="Helvetica Neue"/>
                <a:cs typeface="Helvetica Neue"/>
                <a:sym typeface="Helvetica Neue"/>
              </a:rPr>
              <a:t> </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356" name="Google Shape;356;g2ab55e1d798_0_85"/>
          <p:cNvPicPr preferRelativeResize="0"/>
          <p:nvPr/>
        </p:nvPicPr>
        <p:blipFill rotWithShape="1">
          <a:blip r:embed="rId4">
            <a:alphaModFix/>
          </a:blip>
          <a:srcRect/>
          <a:stretch/>
        </p:blipFill>
        <p:spPr>
          <a:xfrm>
            <a:off x="10719367" y="125427"/>
            <a:ext cx="918699" cy="734965"/>
          </a:xfrm>
          <a:prstGeom prst="rect">
            <a:avLst/>
          </a:prstGeom>
          <a:noFill/>
          <a:ln>
            <a:noFill/>
          </a:ln>
        </p:spPr>
      </p:pic>
      <p:pic>
        <p:nvPicPr>
          <p:cNvPr id="357" name="Google Shape;357;g2ab55e1d798_0_85"/>
          <p:cNvPicPr preferRelativeResize="0"/>
          <p:nvPr/>
        </p:nvPicPr>
        <p:blipFill>
          <a:blip r:embed="rId5">
            <a:alphaModFix/>
          </a:blip>
          <a:stretch>
            <a:fillRect/>
          </a:stretch>
        </p:blipFill>
        <p:spPr>
          <a:xfrm>
            <a:off x="3055597" y="3567767"/>
            <a:ext cx="5976132" cy="22574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2ab55e1d798_0_77"/>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63" name="Google Shape;363;g2ab55e1d798_0_77"/>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64" name="Google Shape;364;g2ab55e1d798_0_77"/>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Funciones de orden superior. Map</a:t>
            </a:r>
            <a:endParaRPr sz="2667" kern="0">
              <a:solidFill>
                <a:srgbClr val="000000"/>
              </a:solidFill>
              <a:latin typeface="Arial"/>
              <a:ea typeface="Arial"/>
              <a:cs typeface="Arial"/>
              <a:sym typeface="Arial"/>
            </a:endParaRPr>
          </a:p>
        </p:txBody>
      </p:sp>
      <p:sp>
        <p:nvSpPr>
          <p:cNvPr id="365" name="Google Shape;365;g2ab55e1d798_0_77"/>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La función ‘map’ no permite aplicar una función sobre cada uno de los elementos de una secuencia. Por ejemplo, tenemos una lista y queremos elevar al cuadrado cada uno de los elementos de la misma. Devuelve un objeto del tipo ‘map()’, con lo que tendremos que aplicar la función list() para convertir el resultado en una lista fácilmente legible.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algn="just" defTabSz="1219170">
              <a:buClr>
                <a:srgbClr val="000000"/>
              </a:buClr>
              <a:buSzPts val="3000"/>
            </a:pPr>
            <a:r>
              <a:rPr lang="es" sz="1867" kern="0">
                <a:solidFill>
                  <a:srgbClr val="000000"/>
                </a:solidFill>
                <a:latin typeface="Calibri"/>
                <a:ea typeface="Calibri"/>
                <a:cs typeface="Calibri"/>
                <a:sym typeface="Calibri"/>
              </a:rPr>
              <a:t>La función map() es útil cuando se desea aplicar una operación a cada elemento de una secuencia y obtener los resultados en una nueva secuencia.</a:t>
            </a: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https://youtu.be/1FeEvxqOhZs</a:t>
            </a:r>
            <a:r>
              <a:rPr lang="es" sz="4000" b="1" kern="0">
                <a:solidFill>
                  <a:srgbClr val="000000"/>
                </a:solidFill>
                <a:latin typeface="Helvetica Neue"/>
                <a:ea typeface="Helvetica Neue"/>
                <a:cs typeface="Helvetica Neue"/>
                <a:sym typeface="Helvetica Neue"/>
              </a:rPr>
              <a:t> </a:t>
            </a:r>
            <a:endParaRPr sz="1867" kern="0">
              <a:solidFill>
                <a:srgbClr val="000000"/>
              </a:solidFill>
              <a:latin typeface="Calibri"/>
              <a:ea typeface="Calibri"/>
              <a:cs typeface="Calibri"/>
              <a:sym typeface="Calibri"/>
            </a:endParaRPr>
          </a:p>
        </p:txBody>
      </p:sp>
      <p:pic>
        <p:nvPicPr>
          <p:cNvPr id="366" name="Google Shape;366;g2ab55e1d798_0_77"/>
          <p:cNvPicPr preferRelativeResize="0"/>
          <p:nvPr/>
        </p:nvPicPr>
        <p:blipFill rotWithShape="1">
          <a:blip r:embed="rId4">
            <a:alphaModFix/>
          </a:blip>
          <a:srcRect/>
          <a:stretch/>
        </p:blipFill>
        <p:spPr>
          <a:xfrm>
            <a:off x="10719367" y="125427"/>
            <a:ext cx="918699" cy="734965"/>
          </a:xfrm>
          <a:prstGeom prst="rect">
            <a:avLst/>
          </a:prstGeom>
          <a:noFill/>
          <a:ln>
            <a:noFill/>
          </a:ln>
        </p:spPr>
      </p:pic>
      <p:pic>
        <p:nvPicPr>
          <p:cNvPr id="367" name="Google Shape;367;g2ab55e1d798_0_77"/>
          <p:cNvPicPr preferRelativeResize="0"/>
          <p:nvPr/>
        </p:nvPicPr>
        <p:blipFill>
          <a:blip r:embed="rId5">
            <a:alphaModFix/>
          </a:blip>
          <a:stretch>
            <a:fillRect/>
          </a:stretch>
        </p:blipFill>
        <p:spPr>
          <a:xfrm>
            <a:off x="3122779" y="2661167"/>
            <a:ext cx="5758968" cy="242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2ab55e1d798_0_37"/>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73" name="Google Shape;373;g2ab55e1d798_0_37"/>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74" name="Google Shape;374;g2ab55e1d798_0_37"/>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Funciones de orden superior. Reduce</a:t>
            </a:r>
            <a:endParaRPr sz="2667" kern="0">
              <a:solidFill>
                <a:srgbClr val="000000"/>
              </a:solidFill>
              <a:latin typeface="Arial"/>
              <a:ea typeface="Arial"/>
              <a:cs typeface="Arial"/>
              <a:sym typeface="Arial"/>
            </a:endParaRPr>
          </a:p>
        </p:txBody>
      </p:sp>
      <p:sp>
        <p:nvSpPr>
          <p:cNvPr id="375" name="Google Shape;375;g2ab55e1d798_0_37"/>
          <p:cNvSpPr/>
          <p:nvPr/>
        </p:nvSpPr>
        <p:spPr>
          <a:xfrm>
            <a:off x="449267" y="1116000"/>
            <a:ext cx="11188800" cy="5742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Según una función que aplica de izquierda a derecha sobre un iterable objetivo, reduce el conjunto a un sólo valor. Lleva a cabo un proceso de agregación de los datos del conjunto. Es una función que se encuentra en el módulo ‘functools’, por lo que ha de ser importada previamente.</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A diferencia de ‘map’ y ‘filter’ tiene un argumento extra opcional denominado ‘valor_inicial’. Si se especifica, comienza a aplicar la función acumulativa primero a este valor y continuando con el primer valor del iterable objetivo.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En la imagen vemos como a ‘reduce’ se le ha pasado como argumento una función lambda que hará de función acumulativa de los sucesivos valores de la lista números. El resultado asignado a la variable ‘suma_total’ será 15.</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endParaRPr sz="1867" kern="0">
              <a:solidFill>
                <a:srgbClr val="000000"/>
              </a:solidFill>
              <a:latin typeface="Calibri"/>
              <a:ea typeface="Calibri"/>
              <a:cs typeface="Calibri"/>
              <a:sym typeface="Calibri"/>
            </a:endParaRPr>
          </a:p>
          <a:p>
            <a:pPr defTabSz="1219170">
              <a:buClr>
                <a:srgbClr val="000000"/>
              </a:buClr>
              <a:buSzPts val="3000"/>
            </a:pPr>
            <a:r>
              <a:rPr lang="es" sz="1600" b="1" u="sng" kern="0">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https://youtu.be/1FeEvxqOhZs</a:t>
            </a:r>
            <a:r>
              <a:rPr lang="es" sz="4000" b="1" kern="0">
                <a:solidFill>
                  <a:srgbClr val="000000"/>
                </a:solidFill>
                <a:latin typeface="Helvetica Neue"/>
                <a:ea typeface="Helvetica Neue"/>
                <a:cs typeface="Helvetica Neue"/>
                <a:sym typeface="Helvetica Neue"/>
              </a:rPr>
              <a:t> </a:t>
            </a:r>
            <a:endParaRPr sz="1867" kern="0">
              <a:solidFill>
                <a:srgbClr val="000000"/>
              </a:solidFill>
              <a:latin typeface="Calibri"/>
              <a:ea typeface="Calibri"/>
              <a:cs typeface="Calibri"/>
              <a:sym typeface="Calibri"/>
            </a:endParaRPr>
          </a:p>
        </p:txBody>
      </p:sp>
      <p:pic>
        <p:nvPicPr>
          <p:cNvPr id="376" name="Google Shape;376;g2ab55e1d798_0_37"/>
          <p:cNvPicPr preferRelativeResize="0"/>
          <p:nvPr/>
        </p:nvPicPr>
        <p:blipFill rotWithShape="1">
          <a:blip r:embed="rId4">
            <a:alphaModFix/>
          </a:blip>
          <a:srcRect/>
          <a:stretch/>
        </p:blipFill>
        <p:spPr>
          <a:xfrm>
            <a:off x="10719367" y="125427"/>
            <a:ext cx="918699" cy="734965"/>
          </a:xfrm>
          <a:prstGeom prst="rect">
            <a:avLst/>
          </a:prstGeom>
          <a:noFill/>
          <a:ln>
            <a:noFill/>
          </a:ln>
        </p:spPr>
      </p:pic>
      <p:pic>
        <p:nvPicPr>
          <p:cNvPr id="377" name="Google Shape;377;g2ab55e1d798_0_37"/>
          <p:cNvPicPr preferRelativeResize="0"/>
          <p:nvPr/>
        </p:nvPicPr>
        <p:blipFill>
          <a:blip r:embed="rId5">
            <a:alphaModFix/>
          </a:blip>
          <a:stretch>
            <a:fillRect/>
          </a:stretch>
        </p:blipFill>
        <p:spPr>
          <a:xfrm>
            <a:off x="3784502" y="4038667"/>
            <a:ext cx="4622999" cy="23258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spc="-1" dirty="0">
                <a:solidFill>
                  <a:srgbClr val="FFFFFF"/>
                </a:solidFill>
                <a:latin typeface="Ubuntu Medium"/>
              </a:rPr>
              <a:t>Ampliación: Decoradores</a:t>
            </a:r>
            <a:endParaRPr lang="es-ES" sz="5200" b="0" strike="noStrike" spc="-1" dirty="0">
              <a:solidFill>
                <a:srgbClr val="FFFFFF"/>
              </a:solidFill>
              <a:latin typeface="Arial"/>
            </a:endParaRPr>
          </a:p>
        </p:txBody>
      </p:sp>
    </p:spTree>
    <p:extLst>
      <p:ext uri="{BB962C8B-B14F-4D97-AF65-F5344CB8AC3E}">
        <p14:creationId xmlns:p14="http://schemas.microsoft.com/office/powerpoint/2010/main" val="4016026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
          <p:cNvSpPr/>
          <p:nvPr/>
        </p:nvSpPr>
        <p:spPr>
          <a:xfrm>
            <a:off x="9666720" y="-1014480"/>
            <a:ext cx="3263760" cy="3245400"/>
          </a:xfrm>
          <a:prstGeom prst="ellipse">
            <a:avLst/>
          </a:prstGeom>
          <a:solidFill>
            <a:srgbClr val="C00000">
              <a:alpha val="901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23" name="Google Shape;223;p3"/>
          <p:cNvCxnSpPr/>
          <p:nvPr/>
        </p:nvCxnSpPr>
        <p:spPr>
          <a:xfrm rot="10800000" flipH="1">
            <a:off x="449280" y="851760"/>
            <a:ext cx="11106000" cy="8640"/>
          </a:xfrm>
          <a:prstGeom prst="straightConnector1">
            <a:avLst/>
          </a:prstGeom>
          <a:noFill/>
          <a:ln w="9525" cap="flat" cmpd="sng">
            <a:solidFill>
              <a:srgbClr val="C00000"/>
            </a:solidFill>
            <a:prstDash val="solid"/>
            <a:round/>
            <a:headEnd type="none" w="sm" len="sm"/>
            <a:tailEnd type="none" w="sm" len="sm"/>
          </a:ln>
        </p:spPr>
      </p:cxnSp>
      <p:sp>
        <p:nvSpPr>
          <p:cNvPr id="224" name="Google Shape;224;p3"/>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dirty="0">
                <a:ln>
                  <a:noFill/>
                </a:ln>
                <a:solidFill>
                  <a:srgbClr val="110741"/>
                </a:solidFill>
                <a:effectLst/>
                <a:uLnTx/>
                <a:uFillTx/>
                <a:latin typeface="Ubuntu"/>
                <a:ea typeface="Ubuntu"/>
                <a:cs typeface="Ubuntu"/>
                <a:sym typeface="Ubuntu"/>
              </a:rPr>
              <a:t>Decoradores</a:t>
            </a:r>
            <a:endParaRPr kumimoji="0" sz="2660" b="0" i="1" u="none" strike="noStrike" kern="0" cap="none" spc="0" normalizeH="0" baseline="0" noProof="0" dirty="0">
              <a:ln>
                <a:noFill/>
              </a:ln>
              <a:solidFill>
                <a:srgbClr val="000000"/>
              </a:solidFill>
              <a:effectLst/>
              <a:uLnTx/>
              <a:uFillTx/>
              <a:latin typeface="Arial"/>
              <a:ea typeface="Arial"/>
              <a:cs typeface="Arial"/>
              <a:sym typeface="Arial"/>
            </a:endParaRPr>
          </a:p>
        </p:txBody>
      </p:sp>
      <p:pic>
        <p:nvPicPr>
          <p:cNvPr id="225" name="Google Shape;225;p3"/>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26" name="Google Shape;226;p3"/>
          <p:cNvSpPr/>
          <p:nvPr/>
        </p:nvSpPr>
        <p:spPr>
          <a:xfrm>
            <a:off x="501600" y="1378850"/>
            <a:ext cx="11188800" cy="4631100"/>
          </a:xfrm>
          <a:prstGeom prst="rect">
            <a:avLst/>
          </a:prstGeom>
          <a:noFill/>
          <a:ln>
            <a:noFill/>
          </a:ln>
        </p:spPr>
        <p:txBody>
          <a:bodyPr spcFirstLastPara="1" wrap="square" lIns="90000" tIns="45000" rIns="90000" bIns="450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En Python, los decoradores representan una poderosa herramienta de </a:t>
            </a:r>
            <a:r>
              <a:rPr kumimoji="0" lang="es-ES" sz="1800" b="0" i="1" u="none" strike="noStrike" kern="0" cap="none" spc="0" normalizeH="0" baseline="0" noProof="0" dirty="0">
                <a:ln>
                  <a:noFill/>
                </a:ln>
                <a:solidFill>
                  <a:srgbClr val="000000"/>
                </a:solidFill>
                <a:effectLst/>
                <a:uLnTx/>
                <a:uFillTx/>
                <a:latin typeface="Calibri"/>
                <a:ea typeface="Calibri"/>
                <a:cs typeface="Calibri"/>
                <a:sym typeface="Calibri"/>
              </a:rPr>
              <a:t>programación funcional</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que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facilita la modificación y extensión de funciones o métodos de manera elegante y modular</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Son </a:t>
            </a:r>
            <a:r>
              <a:rPr kumimoji="0" lang="es-ES" sz="1800" b="1" i="0" u="none" strike="noStrike" kern="0" cap="none" spc="0" normalizeH="0" baseline="0" noProof="0" dirty="0">
                <a:ln>
                  <a:noFill/>
                </a:ln>
                <a:solidFill>
                  <a:srgbClr val="000000"/>
                </a:solidFill>
                <a:effectLst/>
                <a:uLnTx/>
                <a:uFillTx/>
                <a:latin typeface="Calibri"/>
                <a:ea typeface="Calibri"/>
                <a:cs typeface="Calibri"/>
                <a:sym typeface="Calibri"/>
              </a:rPr>
              <a:t>funciones que toman otra función como argumento y devuelven una nueva función con comportamientos específicos</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Al aplicar un decorador a una función, se utiliza el símbolo </a:t>
            </a:r>
            <a:r>
              <a:rPr kumimoji="0" lang="es-ES" sz="1800" b="0" i="1" u="none" strike="noStrike" kern="0" cap="none" spc="0" normalizeH="0" baseline="0" noProof="0" dirty="0">
                <a:ln>
                  <a:noFill/>
                </a:ln>
                <a:solidFill>
                  <a:srgbClr val="000000"/>
                </a:solidFill>
                <a:effectLst/>
                <a:uLnTx/>
                <a:uFillTx/>
                <a:latin typeface="Calibri"/>
                <a:ea typeface="Calibri"/>
                <a:cs typeface="Calibri"/>
                <a:sym typeface="Calibri"/>
              </a:rPr>
              <a:t>@</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seguido del nombre del decorador sobre la definición de la función.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Los casos de uso habituales de los decoradores abarcan una amplia gama de situaciones. Uno de los usos más comunes es la </a:t>
            </a:r>
            <a:r>
              <a:rPr kumimoji="0" lang="es-ES" sz="1800" b="0" i="0" u="sng" strike="noStrike" kern="0" cap="none" spc="0" normalizeH="0" baseline="0" noProof="0" dirty="0">
                <a:ln>
                  <a:noFill/>
                </a:ln>
                <a:solidFill>
                  <a:srgbClr val="000000"/>
                </a:solidFill>
                <a:effectLst/>
                <a:uLnTx/>
                <a:uFillTx/>
                <a:latin typeface="Calibri"/>
                <a:ea typeface="Calibri"/>
                <a:cs typeface="Calibri"/>
                <a:sym typeface="Calibri"/>
              </a:rPr>
              <a:t>medición del tiempo de ejecución de una función</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Un decorador específico para esta tarea podría registrar el tiempo de inicio, ejecutar la función y luego calcular el tiempo transcurrido. De manera similar, los decoradores pueden emplearse para gestionar excepciones, permitiendo encapsular la lógica de manejo de errores en una función decoradora que envuelve la función original.</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También son utilizados para las </a:t>
            </a:r>
            <a:r>
              <a:rPr kumimoji="0" lang="es-ES" sz="1800" b="0" i="0" u="sng" strike="noStrike" kern="0" cap="none" spc="0" normalizeH="0" baseline="0" noProof="0" dirty="0">
                <a:ln>
                  <a:noFill/>
                </a:ln>
                <a:solidFill>
                  <a:srgbClr val="000000"/>
                </a:solidFill>
                <a:effectLst/>
                <a:uLnTx/>
                <a:uFillTx/>
                <a:latin typeface="Calibri"/>
                <a:ea typeface="Calibri"/>
                <a:cs typeface="Calibri"/>
                <a:sym typeface="Calibri"/>
              </a:rPr>
              <a:t>validaciones de entrada</a:t>
            </a:r>
            <a:r>
              <a:rPr kumimoji="0" lang="es-ES" sz="1800" b="0" i="0" u="none" strike="noStrike" kern="0" cap="none" spc="0" normalizeH="0" baseline="0" noProof="0" dirty="0">
                <a:ln>
                  <a:noFill/>
                </a:ln>
                <a:solidFill>
                  <a:srgbClr val="000000"/>
                </a:solidFill>
                <a:effectLst/>
                <a:uLnTx/>
                <a:uFillTx/>
                <a:latin typeface="Calibri"/>
                <a:ea typeface="Calibri"/>
                <a:cs typeface="Calibri"/>
                <a:sym typeface="Calibri"/>
              </a:rPr>
              <a:t>. Por ejemplo, un decorador podría verificar que los argumentos de una función cumplen ciertos criterios antes de permitir que la función real se ejecute. La autenticación es otro caso de uso relevante, donde un decorador puede verificar si el usuario tiene los permisos necesarios antes de ejecutar la función.</a:t>
            </a: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2bbe07fb4a2_0_6"/>
          <p:cNvSpPr/>
          <p:nvPr/>
        </p:nvSpPr>
        <p:spPr>
          <a:xfrm>
            <a:off x="9666720" y="-1014480"/>
            <a:ext cx="3263700" cy="3245400"/>
          </a:xfrm>
          <a:prstGeom prst="ellipse">
            <a:avLst/>
          </a:prstGeom>
          <a:solidFill>
            <a:srgbClr val="C00000">
              <a:alpha val="9019"/>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42" name="Google Shape;242;g2bbe07fb4a2_0_6"/>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43" name="Google Shape;243;g2bbe07fb4a2_0_6"/>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Ejemplos (I): medición del tiempo de ejecución</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pic>
        <p:nvPicPr>
          <p:cNvPr id="244" name="Google Shape;244;g2bbe07fb4a2_0_6"/>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45" name="Google Shape;245;g2bbe07fb4a2_0_6"/>
          <p:cNvSpPr txBox="1"/>
          <p:nvPr/>
        </p:nvSpPr>
        <p:spPr>
          <a:xfrm>
            <a:off x="449275" y="1687275"/>
            <a:ext cx="5852700" cy="40785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dirty="0">
              <a:ln>
                <a:noFill/>
              </a:ln>
              <a:solidFill>
                <a:srgbClr val="C586C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err="1">
                <a:ln>
                  <a:noFill/>
                </a:ln>
                <a:solidFill>
                  <a:srgbClr val="C586C0"/>
                </a:solidFill>
                <a:effectLst/>
                <a:highlight>
                  <a:srgbClr val="1F1F1F"/>
                </a:highlight>
                <a:uLnTx/>
                <a:uFillTx/>
                <a:latin typeface="Courier New"/>
                <a:ea typeface="Courier New"/>
                <a:cs typeface="Courier New"/>
                <a:sym typeface="Courier New"/>
              </a:rPr>
              <a:t>import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4EC9B0"/>
                </a:solidFill>
                <a:effectLst/>
                <a:highlight>
                  <a:srgbClr val="1F1F1F"/>
                </a:highlight>
                <a:uLnTx/>
                <a:uFillTx/>
                <a:latin typeface="Courier New"/>
                <a:ea typeface="Courier New"/>
                <a:cs typeface="Courier New"/>
                <a:sym typeface="Courier New"/>
              </a:rPr>
              <a:t>time</a:t>
            </a:r>
            <a:endParaRPr kumimoji="0" sz="1050" b="0" i="0" u="none" strike="noStrike" kern="0" cap="none" spc="0" normalizeH="0" baseline="0" noProof="0" dirty="0">
              <a:ln>
                <a:noFill/>
              </a:ln>
              <a:solidFill>
                <a:srgbClr val="4EC9B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err="1">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timing_decorator</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wrapper</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start_time</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4EC9B0"/>
                </a:solidFill>
                <a:effectLst/>
                <a:highlight>
                  <a:srgbClr val="1F1F1F"/>
                </a:highlight>
                <a:uLnTx/>
                <a:uFillTx/>
                <a:latin typeface="Courier New"/>
                <a:ea typeface="Courier New"/>
                <a:cs typeface="Courier New"/>
                <a:sym typeface="Courier New"/>
              </a:rPr>
              <a:t>time</a:t>
            </a:r>
            <a:r>
              <a:rPr kumimoji="0" lang="es-ES" sz="1050" b="0" i="0" u="none" strike="noStrike" kern="0" cap="none" spc="0" normalizeH="0" baseline="0" noProof="0" dirty="0" err="1">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time</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result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end_time</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4EC9B0"/>
                </a:solidFill>
                <a:effectLst/>
                <a:highlight>
                  <a:srgbClr val="1F1F1F"/>
                </a:highlight>
                <a:uLnTx/>
                <a:uFillTx/>
                <a:latin typeface="Courier New"/>
                <a:ea typeface="Courier New"/>
                <a:cs typeface="Courier New"/>
                <a:sym typeface="Courier New"/>
              </a:rPr>
              <a:t>time</a:t>
            </a:r>
            <a:r>
              <a:rPr kumimoji="0" lang="es-ES" sz="1050" b="0" i="0" u="none" strike="noStrike" kern="0" cap="none" spc="0" normalizeH="0" baseline="0" noProof="0" dirty="0" err="1">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time</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569CD6"/>
                </a:solidFill>
                <a:effectLst/>
                <a:highlight>
                  <a:srgbClr val="1F1F1F"/>
                </a:highlight>
                <a:uLnTx/>
                <a:uFillTx/>
                <a:latin typeface="Courier New"/>
                <a:ea typeface="Courier New"/>
                <a:cs typeface="Courier New"/>
                <a:sym typeface="Courier New"/>
              </a:rPr>
              <a:t>f</a:t>
            </a:r>
            <a:r>
              <a:rPr kumimoji="0" lang="es-ES" sz="1050" b="0" i="0" u="none" strike="noStrike" kern="0" cap="none" spc="0" normalizeH="0" baseline="0" noProof="0" dirty="0" err="1">
                <a:ln>
                  <a:noFill/>
                </a:ln>
                <a:solidFill>
                  <a:srgbClr val="CE9178"/>
                </a:solidFill>
                <a:effectLst/>
                <a:highlight>
                  <a:srgbClr val="1F1F1F"/>
                </a:highlight>
                <a:uLnTx/>
                <a:uFillTx/>
                <a:latin typeface="Courier New"/>
                <a:ea typeface="Courier New"/>
                <a:cs typeface="Courier New"/>
                <a:sym typeface="Courier New"/>
              </a:rPr>
              <a:t>"Tiempo</a:t>
            </a:r>
            <a:r>
              <a:rPr kumimoji="0" lang="es-ES" sz="1050" b="0" i="0" u="none" strike="noStrike" kern="0" cap="none" spc="0" normalizeH="0" baseline="0" noProof="0" dirty="0">
                <a:ln>
                  <a:noFill/>
                </a:ln>
                <a:solidFill>
                  <a:srgbClr val="CE9178"/>
                </a:solidFill>
                <a:effectLst/>
                <a:highlight>
                  <a:srgbClr val="1F1F1F"/>
                </a:highlight>
                <a:uLnTx/>
                <a:uFillTx/>
                <a:latin typeface="Courier New"/>
                <a:ea typeface="Courier New"/>
                <a:cs typeface="Courier New"/>
                <a:sym typeface="Courier New"/>
              </a:rPr>
              <a:t> de ejecución: </a:t>
            </a:r>
            <a:r>
              <a:rPr kumimoji="0" lang="es-ES" sz="1050" b="0" i="0" u="none" strike="noStrike" kern="0" cap="none" spc="0" normalizeH="0" baseline="0" noProof="0" dirty="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end_time</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start_time</a:t>
            </a:r>
            <a:r>
              <a:rPr kumimoji="0" lang="es-ES" sz="1050" b="0" i="0" u="none" strike="noStrike" kern="0" cap="none" spc="0" normalizeH="0" baseline="0" noProof="0" dirty="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dirty="0">
                <a:ln>
                  <a:noFill/>
                </a:ln>
                <a:solidFill>
                  <a:srgbClr val="CE9178"/>
                </a:solidFill>
                <a:effectLst/>
                <a:highlight>
                  <a:srgbClr val="1F1F1F"/>
                </a:highlight>
                <a:uLnTx/>
                <a:uFillTx/>
                <a:latin typeface="Courier New"/>
                <a:ea typeface="Courier New"/>
                <a:cs typeface="Courier New"/>
                <a:sym typeface="Courier New"/>
              </a:rPr>
              <a:t> segundos"</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9CDCFE"/>
                </a:solidFill>
                <a:effectLst/>
                <a:highlight>
                  <a:srgbClr val="1F1F1F"/>
                </a:highlight>
                <a:uLnTx/>
                <a:uFillTx/>
                <a:latin typeface="Courier New"/>
                <a:ea typeface="Courier New"/>
                <a:cs typeface="Courier New"/>
                <a:sym typeface="Courier New"/>
              </a:rPr>
              <a:t>result</a:t>
            </a:r>
            <a:endParaRPr kumimoji="0" sz="1050" b="0" i="0" u="none" strike="noStrike" kern="0" cap="none" spc="0" normalizeH="0" baseline="0" noProof="0" dirty="0">
              <a:ln>
                <a:noFill/>
              </a:ln>
              <a:solidFill>
                <a:srgbClr val="9CDCFE"/>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wrapper</a:t>
            </a:r>
            <a:endParaRPr kumimoji="0" sz="1050" b="0" i="0" u="none" strike="noStrike" kern="0" cap="none" spc="0" normalizeH="0" baseline="0" noProof="0" dirty="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DCDCAA"/>
                </a:solidFill>
                <a:effectLst/>
                <a:highlight>
                  <a:srgbClr val="1F1F1F"/>
                </a:highlight>
                <a:uLnTx/>
                <a:uFillTx/>
                <a:latin typeface="Courier New"/>
                <a:ea typeface="Courier New"/>
                <a:cs typeface="Courier New"/>
                <a:sym typeface="Courier New"/>
              </a:rPr>
              <a:t>@timing_decorator</a:t>
            </a:r>
            <a:endParaRPr kumimoji="0" sz="1050" b="0" i="0" u="none" strike="noStrike" kern="0" cap="none" spc="0" normalizeH="0" baseline="0" noProof="0" dirty="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err="1">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err="1">
                <a:ln>
                  <a:noFill/>
                </a:ln>
                <a:solidFill>
                  <a:srgbClr val="DCDCAA"/>
                </a:solidFill>
                <a:effectLst/>
                <a:highlight>
                  <a:srgbClr val="1F1F1F"/>
                </a:highlight>
                <a:uLnTx/>
                <a:uFillTx/>
                <a:latin typeface="Courier New"/>
                <a:ea typeface="Courier New"/>
                <a:cs typeface="Courier New"/>
                <a:sym typeface="Courier New"/>
              </a:rPr>
              <a:t>some_function</a:t>
            </a: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dirty="0">
                <a:ln>
                  <a:noFill/>
                </a:ln>
                <a:solidFill>
                  <a:srgbClr val="6A9955"/>
                </a:solidFill>
                <a:effectLst/>
                <a:highlight>
                  <a:srgbClr val="1F1F1F"/>
                </a:highlight>
                <a:uLnTx/>
                <a:uFillTx/>
                <a:latin typeface="Courier New"/>
                <a:ea typeface="Courier New"/>
                <a:cs typeface="Courier New"/>
                <a:sym typeface="Courier New"/>
              </a:rPr>
              <a:t># código de la función</a:t>
            </a:r>
            <a:endParaRPr kumimoji="0" sz="1050" b="0" i="0" u="none" strike="noStrike" kern="0" cap="none" spc="0" normalizeH="0" baseline="0" noProof="0" dirty="0">
              <a:ln>
                <a:noFill/>
              </a:ln>
              <a:solidFill>
                <a:srgbClr val="6A9955"/>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dirty="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dirty="0">
              <a:ln>
                <a:noFill/>
              </a:ln>
              <a:solidFill>
                <a:srgbClr val="C586C0"/>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2be6dccbc81_0_13"/>
          <p:cNvSpPr/>
          <p:nvPr/>
        </p:nvSpPr>
        <p:spPr>
          <a:xfrm>
            <a:off x="9666720" y="-1014480"/>
            <a:ext cx="3263700" cy="3245400"/>
          </a:xfrm>
          <a:prstGeom prst="ellipse">
            <a:avLst/>
          </a:prstGeom>
          <a:solidFill>
            <a:srgbClr val="C00000">
              <a:alpha val="9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51" name="Google Shape;251;g2be6dccbc81_0_13"/>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52" name="Google Shape;252;g2be6dccbc81_0_13"/>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Ejemplos (II): validación de entrada</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pic>
        <p:nvPicPr>
          <p:cNvPr id="253" name="Google Shape;253;g2be6dccbc81_0_13"/>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54" name="Google Shape;254;g2be6dccbc81_0_13"/>
          <p:cNvSpPr txBox="1"/>
          <p:nvPr/>
        </p:nvSpPr>
        <p:spPr>
          <a:xfrm>
            <a:off x="449275" y="1687275"/>
            <a:ext cx="5852700" cy="3020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 </a:t>
            </a:r>
            <a:endParaRPr kumimoji="0"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validate_input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wrapper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any</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(arg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&lt;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0</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for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arg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args):</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raise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ValueError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"Los argumentos deben ser mayores o iguales a cero"</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func(</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args,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kwargs)</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wrapper</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@validate_input</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calculate_sum</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b</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endParaRPr kumimoji="0"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2be6dccbc81_0_24"/>
          <p:cNvSpPr/>
          <p:nvPr/>
        </p:nvSpPr>
        <p:spPr>
          <a:xfrm>
            <a:off x="9666720" y="-1014480"/>
            <a:ext cx="3263700" cy="3245400"/>
          </a:xfrm>
          <a:prstGeom prst="ellipse">
            <a:avLst/>
          </a:prstGeom>
          <a:solidFill>
            <a:srgbClr val="C00000">
              <a:alpha val="9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0" name="Google Shape;260;g2be6dccbc81_0_24"/>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61" name="Google Shape;261;g2be6dccbc81_0_24"/>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Ejemplos (III): gestión de excepciones</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pic>
        <p:nvPicPr>
          <p:cNvPr id="262" name="Google Shape;262;g2be6dccbc81_0_24"/>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63" name="Google Shape;263;g2be6dccbc81_0_24"/>
          <p:cNvSpPr txBox="1"/>
          <p:nvPr/>
        </p:nvSpPr>
        <p:spPr>
          <a:xfrm>
            <a:off x="449275" y="1687275"/>
            <a:ext cx="5852700" cy="36165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handle_exceptions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wrapper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try</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except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4EC9B0"/>
                </a:solidFill>
                <a:effectLst/>
                <a:highlight>
                  <a:srgbClr val="1F1F1F"/>
                </a:highlight>
                <a:uLnTx/>
                <a:uFillTx/>
                <a:latin typeface="Courier New"/>
                <a:ea typeface="Courier New"/>
                <a:cs typeface="Courier New"/>
                <a:sym typeface="Courier New"/>
              </a:rPr>
              <a:t>Exception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as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f</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"Error: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e</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None</a:t>
            </a: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endParaRPr kumimoji="0"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wrapper</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@handle_exceptions</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divide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if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B5CEA8"/>
                </a:solidFill>
                <a:effectLst/>
                <a:highlight>
                  <a:srgbClr val="1F1F1F"/>
                </a:highlight>
                <a:uLnTx/>
                <a:uFillTx/>
                <a:latin typeface="Courier New"/>
                <a:ea typeface="Courier New"/>
                <a:cs typeface="Courier New"/>
                <a:sym typeface="Courier New"/>
              </a:rPr>
              <a:t>0</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else</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None</a:t>
            </a: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CA6A9095-99EE-7A36-AC28-10C350DDFCC2}"/>
              </a:ext>
            </a:extLst>
          </p:cNvPr>
          <p:cNvSpPr txBox="1">
            <a:spLocks/>
          </p:cNvSpPr>
          <p:nvPr/>
        </p:nvSpPr>
        <p:spPr>
          <a:xfrm>
            <a:off x="897480" y="3666960"/>
            <a:ext cx="7867800" cy="1144440"/>
          </a:xfrm>
          <a:prstGeom prst="rect">
            <a:avLst/>
          </a:prstGeom>
          <a:noFill/>
          <a:ln w="0">
            <a:noFill/>
          </a:ln>
        </p:spPr>
        <p:txBody>
          <a:bodyPr lIns="0" tIns="0" rIns="0" bIns="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0" algn="l"/>
              </a:tabLst>
            </a:pPr>
            <a:r>
              <a:rPr lang="es-ES" sz="5200" spc="-1" dirty="0">
                <a:solidFill>
                  <a:srgbClr val="FFFFFF"/>
                </a:solidFill>
                <a:latin typeface="Ubuntu Medium"/>
                <a:ea typeface="Ubuntu Medium"/>
              </a:rPr>
              <a:t>Funciones</a:t>
            </a:r>
            <a:endParaRPr lang="es-ES" sz="5200" spc="-1" dirty="0">
              <a:solidFill>
                <a:srgbClr val="FFFFFF"/>
              </a:solidFill>
              <a:latin typeface="Arial"/>
            </a:endParaRPr>
          </a:p>
        </p:txBody>
      </p:sp>
    </p:spTree>
    <p:extLst>
      <p:ext uri="{BB962C8B-B14F-4D97-AF65-F5344CB8AC3E}">
        <p14:creationId xmlns:p14="http://schemas.microsoft.com/office/powerpoint/2010/main" val="222812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2be6dccbc81_0_34"/>
          <p:cNvSpPr/>
          <p:nvPr/>
        </p:nvSpPr>
        <p:spPr>
          <a:xfrm>
            <a:off x="9666720" y="-1014480"/>
            <a:ext cx="3263700" cy="3245400"/>
          </a:xfrm>
          <a:prstGeom prst="ellipse">
            <a:avLst/>
          </a:prstGeom>
          <a:solidFill>
            <a:srgbClr val="C00000">
              <a:alpha val="902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cxnSp>
        <p:nvCxnSpPr>
          <p:cNvPr id="269" name="Google Shape;269;g2be6dccbc81_0_34"/>
          <p:cNvCxnSpPr/>
          <p:nvPr/>
        </p:nvCxnSpPr>
        <p:spPr>
          <a:xfrm rot="10800000" flipH="1">
            <a:off x="449280" y="851700"/>
            <a:ext cx="11106000" cy="8700"/>
          </a:xfrm>
          <a:prstGeom prst="straightConnector1">
            <a:avLst/>
          </a:prstGeom>
          <a:noFill/>
          <a:ln w="9525" cap="flat" cmpd="sng">
            <a:solidFill>
              <a:srgbClr val="C00000"/>
            </a:solidFill>
            <a:prstDash val="solid"/>
            <a:round/>
            <a:headEnd type="none" w="sm" len="sm"/>
            <a:tailEnd type="none" w="sm" len="sm"/>
          </a:ln>
        </p:spPr>
      </p:cxnSp>
      <p:sp>
        <p:nvSpPr>
          <p:cNvPr id="270" name="Google Shape;270;g2be6dccbc81_0_34"/>
          <p:cNvSpPr/>
          <p:nvPr/>
        </p:nvSpPr>
        <p:spPr>
          <a:xfrm>
            <a:off x="370800" y="-4"/>
            <a:ext cx="10486200" cy="699600"/>
          </a:xfrm>
          <a:prstGeom prst="rect">
            <a:avLst/>
          </a:prstGeom>
          <a:noFill/>
          <a:ln>
            <a:noFill/>
          </a:ln>
        </p:spPr>
        <p:txBody>
          <a:bodyPr spcFirstLastPara="1" wrap="square" lIns="122025" tIns="421200" rIns="122025" bIns="4212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660"/>
              <a:buFont typeface="Arial"/>
              <a:buNone/>
              <a:tabLst/>
              <a:defRPr/>
            </a:pPr>
            <a:r>
              <a:rPr kumimoji="0" lang="es-ES" sz="2660" b="1" i="0" u="none" strike="noStrike" kern="0" cap="none" spc="0" normalizeH="0" baseline="0" noProof="0">
                <a:ln>
                  <a:noFill/>
                </a:ln>
                <a:solidFill>
                  <a:srgbClr val="110741"/>
                </a:solidFill>
                <a:effectLst/>
                <a:uLnTx/>
                <a:uFillTx/>
                <a:latin typeface="Ubuntu"/>
                <a:ea typeface="Ubuntu"/>
                <a:cs typeface="Ubuntu"/>
                <a:sym typeface="Ubuntu"/>
              </a:rPr>
              <a:t>Ejemplos (IV): registro de funciones</a:t>
            </a:r>
            <a:endParaRPr kumimoji="0" sz="2660" b="1" i="1" u="none" strike="noStrike" kern="0" cap="none" spc="0" normalizeH="0" baseline="0" noProof="0">
              <a:ln>
                <a:noFill/>
              </a:ln>
              <a:solidFill>
                <a:srgbClr val="110741"/>
              </a:solidFill>
              <a:effectLst/>
              <a:uLnTx/>
              <a:uFillTx/>
              <a:latin typeface="Ubuntu"/>
              <a:ea typeface="Ubuntu"/>
              <a:cs typeface="Ubuntu"/>
              <a:sym typeface="Ubuntu"/>
            </a:endParaRPr>
          </a:p>
        </p:txBody>
      </p:sp>
      <p:pic>
        <p:nvPicPr>
          <p:cNvPr id="271" name="Google Shape;271;g2be6dccbc81_0_34"/>
          <p:cNvPicPr preferRelativeResize="0"/>
          <p:nvPr/>
        </p:nvPicPr>
        <p:blipFill rotWithShape="1">
          <a:blip r:embed="rId3">
            <a:alphaModFix/>
          </a:blip>
          <a:srcRect/>
          <a:stretch/>
        </p:blipFill>
        <p:spPr>
          <a:xfrm>
            <a:off x="10866625" y="210270"/>
            <a:ext cx="689024" cy="551224"/>
          </a:xfrm>
          <a:prstGeom prst="rect">
            <a:avLst/>
          </a:prstGeom>
          <a:noFill/>
          <a:ln>
            <a:noFill/>
          </a:ln>
        </p:spPr>
      </p:pic>
      <p:sp>
        <p:nvSpPr>
          <p:cNvPr id="272" name="Google Shape;272;g2be6dccbc81_0_34"/>
          <p:cNvSpPr txBox="1"/>
          <p:nvPr/>
        </p:nvSpPr>
        <p:spPr>
          <a:xfrm>
            <a:off x="449275" y="1687275"/>
            <a:ext cx="5852700" cy="3245400"/>
          </a:xfrm>
          <a:prstGeom prst="rect">
            <a:avLst/>
          </a:prstGeom>
          <a:solidFill>
            <a:srgbClr val="1F1F1F"/>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log_function_call</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wrapper</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print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f</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func</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__name__</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 llamada con argumentos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args</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 y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kwargs</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 resultado: </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E9178"/>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result</a:t>
            </a:r>
            <a:endParaRPr kumimoji="0"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wrapper</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@log_function_call</a:t>
            </a:r>
            <a:endParaRPr kumimoji="0"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rPr>
              <a:t>def</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CDCAA"/>
                </a:solidFill>
                <a:effectLst/>
                <a:highlight>
                  <a:srgbClr val="1F1F1F"/>
                </a:highlight>
                <a:uLnTx/>
                <a:uFillTx/>
                <a:latin typeface="Courier New"/>
                <a:ea typeface="Courier New"/>
                <a:cs typeface="Courier New"/>
                <a:sym typeface="Courier New"/>
              </a:rPr>
              <a:t>multiply</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a:t>
            </a:r>
            <a:endParaRPr kumimoji="0"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endParaRPr>
          </a:p>
          <a:p>
            <a:pPr marL="0" marR="0" lvl="0" indent="0" algn="l" defTabSz="914400" rtl="0" eaLnBrk="1" fontAlgn="auto" latinLnBrk="0" hangingPunct="1">
              <a:lnSpc>
                <a:spcPct val="135714"/>
              </a:lnSpc>
              <a:spcBef>
                <a:spcPts val="0"/>
              </a:spcBef>
              <a:spcAft>
                <a:spcPts val="0"/>
              </a:spcAft>
              <a:buClr>
                <a:srgbClr val="000000"/>
              </a:buClr>
              <a:buSzPts val="1100"/>
              <a:buFont typeface="Arial"/>
              <a:buNone/>
              <a:tabLst/>
              <a:defRPr/>
            </a:pP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C586C0"/>
                </a:solidFill>
                <a:effectLst/>
                <a:highlight>
                  <a:srgbClr val="1F1F1F"/>
                </a:highlight>
                <a:uLnTx/>
                <a:uFillTx/>
                <a:latin typeface="Courier New"/>
                <a:ea typeface="Courier New"/>
                <a:cs typeface="Courier New"/>
                <a:sym typeface="Courier New"/>
              </a:rPr>
              <a:t>return</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a</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D4D4D4"/>
                </a:solidFill>
                <a:effectLst/>
                <a:highlight>
                  <a:srgbClr val="1F1F1F"/>
                </a:highlight>
                <a:uLnTx/>
                <a:uFillTx/>
                <a:latin typeface="Courier New"/>
                <a:ea typeface="Courier New"/>
                <a:cs typeface="Courier New"/>
                <a:sym typeface="Courier New"/>
              </a:rPr>
              <a:t>*</a:t>
            </a:r>
            <a:r>
              <a:rPr kumimoji="0" lang="es-ES" sz="1050" b="0" i="0" u="none" strike="noStrike" kern="0" cap="none" spc="0" normalizeH="0" baseline="0" noProof="0">
                <a:ln>
                  <a:noFill/>
                </a:ln>
                <a:solidFill>
                  <a:srgbClr val="CCCCCC"/>
                </a:solidFill>
                <a:effectLst/>
                <a:highlight>
                  <a:srgbClr val="1F1F1F"/>
                </a:highlight>
                <a:uLnTx/>
                <a:uFillTx/>
                <a:latin typeface="Courier New"/>
                <a:ea typeface="Courier New"/>
                <a:cs typeface="Courier New"/>
                <a:sym typeface="Courier New"/>
              </a:rPr>
              <a:t> </a:t>
            </a:r>
            <a:r>
              <a:rPr kumimoji="0" lang="es-ES" sz="1050" b="0" i="0" u="none" strike="noStrike" kern="0" cap="none" spc="0" normalizeH="0" baseline="0" noProof="0">
                <a:ln>
                  <a:noFill/>
                </a:ln>
                <a:solidFill>
                  <a:srgbClr val="9CDCFE"/>
                </a:solidFill>
                <a:effectLst/>
                <a:highlight>
                  <a:srgbClr val="1F1F1F"/>
                </a:highlight>
                <a:uLnTx/>
                <a:uFillTx/>
                <a:latin typeface="Courier New"/>
                <a:ea typeface="Courier New"/>
                <a:cs typeface="Courier New"/>
                <a:sym typeface="Courier New"/>
              </a:rPr>
              <a:t>b</a:t>
            </a:r>
            <a:endParaRPr kumimoji="0" sz="1050" b="0" i="0" u="none" strike="noStrike" kern="0" cap="none" spc="0" normalizeH="0" baseline="0" noProof="0">
              <a:ln>
                <a:noFill/>
              </a:ln>
              <a:solidFill>
                <a:srgbClr val="569CD6"/>
              </a:solidFill>
              <a:effectLst/>
              <a:highlight>
                <a:srgbClr val="1F1F1F"/>
              </a:highlight>
              <a:uLnTx/>
              <a:uFillTx/>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5"/>
          <p:cNvPicPr preferRelativeResize="0"/>
          <p:nvPr/>
        </p:nvPicPr>
        <p:blipFill rotWithShape="1">
          <a:blip r:embed="rId3">
            <a:alphaModFix/>
          </a:blip>
          <a:srcRect/>
          <a:stretch/>
        </p:blipFill>
        <p:spPr>
          <a:xfrm>
            <a:off x="-15840" y="-18000"/>
            <a:ext cx="12190679" cy="6874560"/>
          </a:xfrm>
          <a:prstGeom prst="rect">
            <a:avLst/>
          </a:prstGeom>
          <a:noFill/>
          <a:ln>
            <a:noFill/>
          </a:ln>
        </p:spPr>
      </p:pic>
      <p:sp>
        <p:nvSpPr>
          <p:cNvPr id="383" name="Google Shape;383;p5"/>
          <p:cNvSpPr/>
          <p:nvPr/>
        </p:nvSpPr>
        <p:spPr>
          <a:xfrm>
            <a:off x="1135080" y="506880"/>
            <a:ext cx="6942400" cy="9932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¡A practicar!</a:t>
            </a:r>
            <a:endParaRPr sz="4400" kern="0">
              <a:solidFill>
                <a:srgbClr val="000000"/>
              </a:solidFill>
              <a:latin typeface="Arial"/>
              <a:ea typeface="Arial"/>
              <a:cs typeface="Arial"/>
              <a:sym typeface="Arial"/>
            </a:endParaRPr>
          </a:p>
        </p:txBody>
      </p:sp>
      <p:cxnSp>
        <p:nvCxnSpPr>
          <p:cNvPr id="384" name="Google Shape;384;p5"/>
          <p:cNvCxnSpPr/>
          <p:nvPr/>
        </p:nvCxnSpPr>
        <p:spPr>
          <a:xfrm rot="10800000" flipH="1">
            <a:off x="432000" y="1279800"/>
            <a:ext cx="10490000" cy="7200"/>
          </a:xfrm>
          <a:prstGeom prst="straightConnector1">
            <a:avLst/>
          </a:prstGeom>
          <a:noFill/>
          <a:ln w="9525" cap="flat" cmpd="sng">
            <a:solidFill>
              <a:srgbClr val="C00000"/>
            </a:solidFill>
            <a:prstDash val="solid"/>
            <a:round/>
            <a:headEnd type="none" w="sm" len="sm"/>
            <a:tailEnd type="none" w="sm" len="sm"/>
          </a:ln>
        </p:spPr>
      </p:cxnSp>
      <p:pic>
        <p:nvPicPr>
          <p:cNvPr id="385" name="Google Shape;385;p5"/>
          <p:cNvPicPr preferRelativeResize="0"/>
          <p:nvPr/>
        </p:nvPicPr>
        <p:blipFill rotWithShape="1">
          <a:blip r:embed="rId4">
            <a:alphaModFix/>
          </a:blip>
          <a:srcRect/>
          <a:stretch/>
        </p:blipFill>
        <p:spPr>
          <a:xfrm>
            <a:off x="2612161" y="1279800"/>
            <a:ext cx="4590361" cy="26301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897480" y="3666960"/>
            <a:ext cx="7867800" cy="1144440"/>
          </a:xfrm>
          <a:prstGeom prst="rect">
            <a:avLst/>
          </a:prstGeom>
          <a:noFill/>
          <a:ln w="0">
            <a:noFill/>
          </a:ln>
        </p:spPr>
        <p:txBody>
          <a:bodyPr lIns="0" tIns="0" rIns="0" bIns="0" anchor="t">
            <a:noAutofit/>
          </a:bodyPr>
          <a:lstStyle/>
          <a:p>
            <a:pPr indent="0">
              <a:lnSpc>
                <a:spcPct val="90000"/>
              </a:lnSpc>
              <a:buNone/>
              <a:tabLst>
                <a:tab pos="0" algn="l"/>
              </a:tabLst>
            </a:pPr>
            <a:r>
              <a:rPr lang="es-ES" sz="5200" b="0" strike="noStrike" spc="-1">
                <a:solidFill>
                  <a:srgbClr val="FFFFFF"/>
                </a:solidFill>
                <a:latin typeface="Ubuntu Medium"/>
                <a:ea typeface="Ubuntu Medium"/>
              </a:rPr>
              <a:t>FIN</a:t>
            </a:r>
            <a:endParaRPr lang="es-ES" sz="5200" b="0" strike="noStrike" spc="-1" dirty="0">
              <a:solidFill>
                <a:srgbClr val="FFFFFF"/>
              </a:solid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
          <p:cNvSpPr/>
          <p:nvPr/>
        </p:nvSpPr>
        <p:spPr>
          <a:xfrm>
            <a:off x="9666720" y="-1014480"/>
            <a:ext cx="3263600" cy="3245600"/>
          </a:xfrm>
          <a:prstGeom prst="ellipse">
            <a:avLst/>
          </a:prstGeom>
          <a:solidFill>
            <a:srgbClr val="C00000">
              <a:alpha val="9411"/>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72" name="Google Shape;272;p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73" name="Google Shape;273;p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74" name="Google Shape;274;p3"/>
          <p:cNvSpPr/>
          <p:nvPr/>
        </p:nvSpPr>
        <p:spPr>
          <a:xfrm>
            <a:off x="449267" y="1300067"/>
            <a:ext cx="11188800" cy="5209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Una función se presenta como un bloque de código con un nombre específico que encapsula un conjunto de operaciones. Esta estructura puede tomar parámetros de entrada y devolver resultados y parámetros de salida, siendo invocada desde diferentes partes de un programa para llevar a cabo una tarea específica.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También nos reportan una serie de ventajas a la hora de crear y diseñar código: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Permiten reutilizar el código contenido en las mismas sin tener que duplicarlo en otras partes.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Facilita el mantenimiento y la legibilidad del código.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Ya que es posible declarar funciones para cualquier tarea, podemos dividir el código en pequeñas encapsulaciones funcionales que dividan problemas más grandes en subproblemas más pequeños.</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Es posible ejecutar una función de otro autor sin tener pleno conocimiento de su funcionamiento interno.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Dada su funcionalidad constante, facilita la búsqueda de errores e incidencias en un bloque de código más grande.</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Permite el reparto de tareas y subtareas entre programadores de un mismo equipo.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Arial"/>
              <a:cs typeface="Arial"/>
              <a:sym typeface="Arial"/>
            </a:endParaRPr>
          </a:p>
          <a:p>
            <a:pPr algn="just" defTabSz="1219170">
              <a:buClr>
                <a:srgbClr val="000000"/>
              </a:buClr>
              <a:buSzPts val="1400"/>
            </a:pPr>
            <a:endParaRPr sz="1867" kern="0">
              <a:solidFill>
                <a:srgbClr val="000000"/>
              </a:solidFill>
              <a:latin typeface="Arial"/>
              <a:cs typeface="Arial"/>
              <a:sym typeface="Arial"/>
            </a:endParaRPr>
          </a:p>
        </p:txBody>
      </p:sp>
      <p:pic>
        <p:nvPicPr>
          <p:cNvPr id="275" name="Google Shape;275;p3"/>
          <p:cNvPicPr preferRelativeResize="0"/>
          <p:nvPr/>
        </p:nvPicPr>
        <p:blipFill rotWithShape="1">
          <a:blip r:embed="rId3">
            <a:alphaModFix/>
          </a:blip>
          <a:srcRect/>
          <a:stretch/>
        </p:blipFill>
        <p:spPr>
          <a:xfrm>
            <a:off x="10719367" y="125427"/>
            <a:ext cx="918699" cy="7349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ab55e1d798_0_12"/>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81" name="Google Shape;281;g2ab55e1d798_0_12"/>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82" name="Google Shape;282;g2ab55e1d798_0_12"/>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83" name="Google Shape;283;g2ab55e1d798_0_12"/>
          <p:cNvSpPr/>
          <p:nvPr/>
        </p:nvSpPr>
        <p:spPr>
          <a:xfrm>
            <a:off x="449267" y="1116000"/>
            <a:ext cx="11188800" cy="56112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A la hora de definir una función encontramos el encabezado y el cuerpo.</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La utilidad del encabezado es la de dar nombre a la función y recoger los parámetros entre paréntesis necesarios para su correcta ejecución (aunque es posible que su ejecución no necesite de ningún parámetro de entrada). La palabra ‘def’ se utiliza específicamente para a continuación declarar el nombre que identificará a la función. </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Por otro lado tenemos el cuerpo de la función, que ha de tener una identación distinta al encabezado para que Python pueda identificarlo. Las variables utilizadas en él, como es en nuestro caso el parámetro/variable ‘r’, se comportan como variables locales que sólo estarán accesibles dentro del cuerpo de la función. Cuando definimos una función, el código contenido dentro del cuerpo no se ejecuta inmediatamente. Este únicamente será ejecutado cuando realicemos la llamada a la misma.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a:p>
            <a:pPr algn="just" defTabSz="1219170">
              <a:buClr>
                <a:srgbClr val="000000"/>
              </a:buClr>
              <a:buSzPts val="1400"/>
            </a:pPr>
            <a:r>
              <a:rPr lang="es" sz="1867" kern="0">
                <a:solidFill>
                  <a:srgbClr val="000000"/>
                </a:solidFill>
                <a:latin typeface="Calibri"/>
                <a:ea typeface="Calibri"/>
                <a:cs typeface="Calibri"/>
                <a:sym typeface="Calibri"/>
              </a:rPr>
              <a:t>Cabe destacar que al igual que la palabra ‘def’, la palabra ‘return’ es necesaria para definir una función si deseamos devolver una o varias variables al final de la misma.</a:t>
            </a:r>
            <a:endParaRPr sz="1867" kern="0">
              <a:solidFill>
                <a:srgbClr val="000000"/>
              </a:solidFill>
              <a:latin typeface="Calibri"/>
              <a:ea typeface="Calibri"/>
              <a:cs typeface="Calibri"/>
              <a:sym typeface="Calibri"/>
            </a:endParaRPr>
          </a:p>
          <a:p>
            <a:pPr algn="just" defTabSz="1219170">
              <a:buClr>
                <a:srgbClr val="000000"/>
              </a:buClr>
              <a:buSzPts val="1400"/>
            </a:pPr>
            <a:endParaRPr sz="1867" kern="0">
              <a:solidFill>
                <a:srgbClr val="000000"/>
              </a:solidFill>
              <a:latin typeface="Calibri"/>
              <a:ea typeface="Calibri"/>
              <a:cs typeface="Calibri"/>
              <a:sym typeface="Calibri"/>
            </a:endParaRPr>
          </a:p>
        </p:txBody>
      </p:sp>
      <p:pic>
        <p:nvPicPr>
          <p:cNvPr id="284" name="Google Shape;284;g2ab55e1d798_0_12"/>
          <p:cNvPicPr preferRelativeResize="0"/>
          <p:nvPr/>
        </p:nvPicPr>
        <p:blipFill rotWithShape="1">
          <a:blip r:embed="rId3">
            <a:alphaModFix/>
          </a:blip>
          <a:srcRect/>
          <a:stretch/>
        </p:blipFill>
        <p:spPr>
          <a:xfrm>
            <a:off x="10719367" y="125427"/>
            <a:ext cx="918699" cy="734965"/>
          </a:xfrm>
          <a:prstGeom prst="rect">
            <a:avLst/>
          </a:prstGeom>
          <a:noFill/>
          <a:ln>
            <a:noFill/>
          </a:ln>
        </p:spPr>
      </p:pic>
      <p:pic>
        <p:nvPicPr>
          <p:cNvPr id="285" name="Google Shape;285;g2ab55e1d798_0_12"/>
          <p:cNvPicPr preferRelativeResize="0"/>
          <p:nvPr/>
        </p:nvPicPr>
        <p:blipFill rotWithShape="1">
          <a:blip r:embed="rId4">
            <a:alphaModFix/>
          </a:blip>
          <a:srcRect/>
          <a:stretch/>
        </p:blipFill>
        <p:spPr>
          <a:xfrm>
            <a:off x="2266868" y="1491067"/>
            <a:ext cx="6694265" cy="119493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g2ab55e1d798_0_21"/>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291" name="Google Shape;291;g2ab55e1d798_0_21"/>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292" name="Google Shape;292;g2ab55e1d798_0_21"/>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293" name="Google Shape;293;g2ab55e1d798_0_21"/>
          <p:cNvSpPr/>
          <p:nvPr/>
        </p:nvSpPr>
        <p:spPr>
          <a:xfrm>
            <a:off x="449267" y="1116000"/>
            <a:ext cx="11188800" cy="58728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Si una función dispone de más de un parámetro es necesario seguir una reglas a la hora de hacer la llamada. Así, es posible llamar a una función colocando en el orden correcto los parámetros que necesita, o nombrandolos a la hora de incluirlos en la misma.</a:t>
            </a: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endParaRPr sz="1867" kern="0" dirty="0">
              <a:solidFill>
                <a:srgbClr val="000000"/>
              </a:solidFill>
              <a:latin typeface="Calibri"/>
              <a:ea typeface="Calibri"/>
              <a:cs typeface="Calibri"/>
              <a:sym typeface="Calibri"/>
            </a:endParaRPr>
          </a:p>
          <a:p>
            <a:pPr algn="just" defTabSz="1219170">
              <a:buClr>
                <a:srgbClr val="000000"/>
              </a:buClr>
              <a:buSzPts val="1400"/>
            </a:pPr>
            <a:r>
              <a:rPr lang="es" sz="1867" kern="0" dirty="0">
                <a:solidFill>
                  <a:srgbClr val="000000"/>
                </a:solidFill>
                <a:latin typeface="Calibri"/>
                <a:ea typeface="Calibri"/>
                <a:cs typeface="Calibri"/>
                <a:sym typeface="Calibri"/>
              </a:rPr>
              <a:t>En el ejemplo que vemos en la imagen superior encontramos a la función ‘potencia’, cuyos argumentos son ‘base’ y ‘exponente’. Si queremos calcular el resultado de 2^3, lo podremos hacer de las siguientes formas:</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potencia(2, 3): En este caso Python entiende que el número 2 se corresponde con el primer argumento ‘base’, mientras que el número 3 se corresponde con el argumento ‘exponente’.</a:t>
            </a:r>
            <a:endParaRPr sz="1867" kern="0" dirty="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dirty="0">
                <a:solidFill>
                  <a:srgbClr val="000000"/>
                </a:solidFill>
                <a:latin typeface="Calibri"/>
                <a:ea typeface="Calibri"/>
                <a:cs typeface="Calibri"/>
                <a:sym typeface="Calibri"/>
              </a:rPr>
              <a:t>potencia(base = 2, exponente = 3): Aquí sí que estamos especificando claramente que el valor del parámetro ‘base’ ha de ser 2 y del ‘exponente’ será 3.</a:t>
            </a:r>
            <a:endParaRPr sz="1867" kern="0" dirty="0">
              <a:solidFill>
                <a:srgbClr val="000000"/>
              </a:solidFill>
              <a:latin typeface="Calibri"/>
              <a:ea typeface="Calibri"/>
              <a:cs typeface="Calibri"/>
              <a:sym typeface="Calibri"/>
            </a:endParaRPr>
          </a:p>
        </p:txBody>
      </p:sp>
      <p:pic>
        <p:nvPicPr>
          <p:cNvPr id="294" name="Google Shape;294;g2ab55e1d798_0_21"/>
          <p:cNvPicPr preferRelativeResize="0"/>
          <p:nvPr/>
        </p:nvPicPr>
        <p:blipFill rotWithShape="1">
          <a:blip r:embed="rId3">
            <a:alphaModFix/>
          </a:blip>
          <a:srcRect/>
          <a:stretch/>
        </p:blipFill>
        <p:spPr>
          <a:xfrm>
            <a:off x="10719367" y="125427"/>
            <a:ext cx="918699" cy="734965"/>
          </a:xfrm>
          <a:prstGeom prst="rect">
            <a:avLst/>
          </a:prstGeom>
          <a:noFill/>
          <a:ln>
            <a:noFill/>
          </a:ln>
        </p:spPr>
      </p:pic>
      <p:pic>
        <p:nvPicPr>
          <p:cNvPr id="295" name="Google Shape;295;g2ab55e1d798_0_21"/>
          <p:cNvPicPr preferRelativeResize="0"/>
          <p:nvPr/>
        </p:nvPicPr>
        <p:blipFill rotWithShape="1">
          <a:blip r:embed="rId4">
            <a:alphaModFix/>
          </a:blip>
          <a:srcRect l="-1" t="32271" r="33"/>
          <a:stretch/>
        </p:blipFill>
        <p:spPr>
          <a:xfrm>
            <a:off x="3991562" y="2387043"/>
            <a:ext cx="4021436" cy="10419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2ab55e1d798_0_53"/>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01" name="Google Shape;301;g2ab55e1d798_0_53"/>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02" name="Google Shape;302;g2ab55e1d798_0_53"/>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Introducción</a:t>
            </a:r>
            <a:endParaRPr sz="2667" kern="0">
              <a:solidFill>
                <a:srgbClr val="000000"/>
              </a:solidFill>
              <a:latin typeface="Arial"/>
              <a:ea typeface="Arial"/>
              <a:cs typeface="Arial"/>
              <a:sym typeface="Arial"/>
            </a:endParaRPr>
          </a:p>
        </p:txBody>
      </p:sp>
      <p:sp>
        <p:nvSpPr>
          <p:cNvPr id="303" name="Google Shape;303;g2ab55e1d798_0_53"/>
          <p:cNvSpPr/>
          <p:nvPr/>
        </p:nvSpPr>
        <p:spPr>
          <a:xfrm>
            <a:off x="449267" y="1116000"/>
            <a:ext cx="11188800" cy="51660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dirty="0">
                <a:solidFill>
                  <a:srgbClr val="000000"/>
                </a:solidFill>
                <a:latin typeface="Calibri"/>
                <a:ea typeface="Calibri"/>
                <a:cs typeface="Calibri"/>
                <a:sym typeface="Calibri"/>
              </a:rPr>
              <a:t>También es posible declarar argumentos por defecto dentro de una función. Estos tienen la capacidad de seleccionar un valor constante, siempre y cuando la llamada a la función no sobreescriba dicho valor. Tomando el ejemplo de la diapositiva anterior, si un gran porcentaje de llamadas van a requerir que el parámetro ‘exponente’ sea igual a 2, podemos declarar este parámetro con dicho valor por defecto. Si no es necesaria ninguna corrección de dicho parámetro, únicamente habrá de especificarse ‘base’. Por el contrario, incluir el valor deseado en el parámetro correcto es necesario de cara a poder superar la designación por defecto.</a:t>
            </a:r>
            <a:endParaRPr sz="1867" kern="0" dirty="0">
              <a:solidFill>
                <a:srgbClr val="000000"/>
              </a:solidFill>
              <a:latin typeface="Calibri"/>
              <a:ea typeface="Calibri"/>
              <a:cs typeface="Calibri"/>
              <a:sym typeface="Calibri"/>
            </a:endParaRPr>
          </a:p>
        </p:txBody>
      </p:sp>
      <p:pic>
        <p:nvPicPr>
          <p:cNvPr id="304" name="Google Shape;304;g2ab55e1d798_0_53"/>
          <p:cNvPicPr preferRelativeResize="0"/>
          <p:nvPr/>
        </p:nvPicPr>
        <p:blipFill rotWithShape="1">
          <a:blip r:embed="rId3">
            <a:alphaModFix/>
          </a:blip>
          <a:srcRect/>
          <a:stretch/>
        </p:blipFill>
        <p:spPr>
          <a:xfrm>
            <a:off x="10719367" y="125427"/>
            <a:ext cx="918699" cy="734965"/>
          </a:xfrm>
          <a:prstGeom prst="rect">
            <a:avLst/>
          </a:prstGeom>
          <a:noFill/>
          <a:ln>
            <a:noFill/>
          </a:ln>
        </p:spPr>
      </p:pic>
      <p:pic>
        <p:nvPicPr>
          <p:cNvPr id="305" name="Google Shape;305;g2ab55e1d798_0_53"/>
          <p:cNvPicPr preferRelativeResize="0"/>
          <p:nvPr/>
        </p:nvPicPr>
        <p:blipFill rotWithShape="1">
          <a:blip r:embed="rId4">
            <a:alphaModFix/>
          </a:blip>
          <a:srcRect t="11134" r="2298"/>
          <a:stretch/>
        </p:blipFill>
        <p:spPr>
          <a:xfrm>
            <a:off x="3391834" y="3428999"/>
            <a:ext cx="5181798" cy="25071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g2ab55e1d798_0_63"/>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11" name="Google Shape;311;g2ab55e1d798_0_63"/>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Recursividad</a:t>
            </a:r>
            <a:endParaRPr sz="4400" kern="0">
              <a:solidFill>
                <a:srgbClr val="000000"/>
              </a:solidFill>
              <a:latin typeface="Arial"/>
              <a:ea typeface="Arial"/>
              <a:cs typeface="Arial"/>
              <a:sym typeface="Arial"/>
            </a:endParaRPr>
          </a:p>
        </p:txBody>
      </p:sp>
      <p:cxnSp>
        <p:nvCxnSpPr>
          <p:cNvPr id="312" name="Google Shape;312;g2ab55e1d798_0_63"/>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2ab55e1d798_0_29"/>
          <p:cNvSpPr/>
          <p:nvPr/>
        </p:nvSpPr>
        <p:spPr>
          <a:xfrm>
            <a:off x="9666720" y="-1014480"/>
            <a:ext cx="3263600" cy="3245600"/>
          </a:xfrm>
          <a:prstGeom prst="ellipse">
            <a:avLst/>
          </a:prstGeom>
          <a:solidFill>
            <a:srgbClr val="C00000">
              <a:alpha val="9410"/>
            </a:srgbClr>
          </a:solidFill>
          <a:ln>
            <a:noFill/>
          </a:ln>
        </p:spPr>
        <p:txBody>
          <a:bodyPr spcFirstLastPara="1" wrap="square" lIns="91433" tIns="91433" rIns="91433" bIns="91433" anchor="ctr" anchorCtr="0">
            <a:noAutofit/>
          </a:bodyPr>
          <a:lstStyle/>
          <a:p>
            <a:pPr defTabSz="1219170">
              <a:buClr>
                <a:srgbClr val="000000"/>
              </a:buClr>
              <a:buSzPts val="1400"/>
            </a:pPr>
            <a:endParaRPr sz="1867" kern="0">
              <a:solidFill>
                <a:srgbClr val="000000"/>
              </a:solidFill>
              <a:latin typeface="Arial"/>
              <a:ea typeface="Arial"/>
              <a:cs typeface="Arial"/>
              <a:sym typeface="Arial"/>
            </a:endParaRPr>
          </a:p>
        </p:txBody>
      </p:sp>
      <p:cxnSp>
        <p:nvCxnSpPr>
          <p:cNvPr id="318" name="Google Shape;318;g2ab55e1d798_0_29"/>
          <p:cNvCxnSpPr/>
          <p:nvPr/>
        </p:nvCxnSpPr>
        <p:spPr>
          <a:xfrm rot="10800000" flipH="1">
            <a:off x="449280" y="851600"/>
            <a:ext cx="11106000" cy="8800"/>
          </a:xfrm>
          <a:prstGeom prst="straightConnector1">
            <a:avLst/>
          </a:prstGeom>
          <a:noFill/>
          <a:ln w="9525" cap="flat" cmpd="sng">
            <a:solidFill>
              <a:srgbClr val="C00000"/>
            </a:solidFill>
            <a:prstDash val="solid"/>
            <a:round/>
            <a:headEnd type="none" w="sm" len="sm"/>
            <a:tailEnd type="none" w="sm" len="sm"/>
          </a:ln>
        </p:spPr>
      </p:cxnSp>
      <p:sp>
        <p:nvSpPr>
          <p:cNvPr id="319" name="Google Shape;319;g2ab55e1d798_0_29"/>
          <p:cNvSpPr/>
          <p:nvPr/>
        </p:nvSpPr>
        <p:spPr>
          <a:xfrm>
            <a:off x="370800" y="-4"/>
            <a:ext cx="10486400" cy="699600"/>
          </a:xfrm>
          <a:prstGeom prst="rect">
            <a:avLst/>
          </a:prstGeom>
          <a:noFill/>
          <a:ln>
            <a:noFill/>
          </a:ln>
        </p:spPr>
        <p:txBody>
          <a:bodyPr spcFirstLastPara="1" wrap="square" lIns="122033" tIns="421200" rIns="122033" bIns="421200" anchor="t" anchorCtr="0">
            <a:noAutofit/>
          </a:bodyPr>
          <a:lstStyle/>
          <a:p>
            <a:pPr defTabSz="1219170">
              <a:buClr>
                <a:srgbClr val="000000"/>
              </a:buClr>
              <a:buSzPts val="2000"/>
            </a:pPr>
            <a:r>
              <a:rPr lang="es" sz="2667" b="1" kern="0">
                <a:solidFill>
                  <a:srgbClr val="110741"/>
                </a:solidFill>
                <a:latin typeface="Ubuntu"/>
                <a:ea typeface="Ubuntu"/>
                <a:cs typeface="Ubuntu"/>
                <a:sym typeface="Ubuntu"/>
              </a:rPr>
              <a:t>Recursividad</a:t>
            </a:r>
            <a:endParaRPr sz="2667" kern="0">
              <a:solidFill>
                <a:srgbClr val="000000"/>
              </a:solidFill>
              <a:latin typeface="Arial"/>
              <a:ea typeface="Arial"/>
              <a:cs typeface="Arial"/>
              <a:sym typeface="Arial"/>
            </a:endParaRPr>
          </a:p>
        </p:txBody>
      </p:sp>
      <p:sp>
        <p:nvSpPr>
          <p:cNvPr id="320" name="Google Shape;320;g2ab55e1d798_0_29"/>
          <p:cNvSpPr/>
          <p:nvPr/>
        </p:nvSpPr>
        <p:spPr>
          <a:xfrm>
            <a:off x="449267" y="1116000"/>
            <a:ext cx="11188800" cy="5253600"/>
          </a:xfrm>
          <a:prstGeom prst="rect">
            <a:avLst/>
          </a:prstGeom>
          <a:noFill/>
          <a:ln>
            <a:noFill/>
          </a:ln>
        </p:spPr>
        <p:txBody>
          <a:bodyPr spcFirstLastPara="1" wrap="square" lIns="90000" tIns="45000" rIns="90000" bIns="45000" anchor="t" anchorCtr="0">
            <a:noAutofit/>
          </a:bodyPr>
          <a:lstStyle/>
          <a:p>
            <a:pPr algn="just" defTabSz="1219170">
              <a:buClr>
                <a:srgbClr val="000000"/>
              </a:buClr>
              <a:buSzPts val="1400"/>
            </a:pPr>
            <a:r>
              <a:rPr lang="es" sz="1867" kern="0">
                <a:solidFill>
                  <a:srgbClr val="000000"/>
                </a:solidFill>
                <a:latin typeface="Calibri"/>
                <a:ea typeface="Calibri"/>
                <a:cs typeface="Calibri"/>
                <a:sym typeface="Calibri"/>
              </a:rPr>
              <a:t>Hablamos de algoritmos recursivos cuando una posible dirección de ejecución es una nueva llamada a sí mismo. Ha de cumplir dos cuestiones principales: </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Para el algoritmo ha de existir al menos una solución mínima para evitar así la ejecución infinita del mismo.</a:t>
            </a:r>
            <a:endParaRPr sz="1867" kern="0">
              <a:solidFill>
                <a:srgbClr val="000000"/>
              </a:solidFill>
              <a:latin typeface="Calibri"/>
              <a:ea typeface="Calibri"/>
              <a:cs typeface="Calibri"/>
              <a:sym typeface="Calibri"/>
            </a:endParaRPr>
          </a:p>
          <a:p>
            <a:pPr marL="609585" indent="-423323" algn="just" defTabSz="1219170">
              <a:buClr>
                <a:srgbClr val="000000"/>
              </a:buClr>
              <a:buSzPts val="1400"/>
              <a:buFont typeface="Calibri"/>
              <a:buChar char="●"/>
            </a:pPr>
            <a:r>
              <a:rPr lang="es" sz="1867" kern="0">
                <a:solidFill>
                  <a:srgbClr val="000000"/>
                </a:solidFill>
                <a:latin typeface="Calibri"/>
                <a:ea typeface="Calibri"/>
                <a:cs typeface="Calibri"/>
                <a:sym typeface="Calibri"/>
              </a:rPr>
              <a:t>A medida que se realizan llamadas sucesivas, la complejidad del problema ha de reducirse.</a:t>
            </a:r>
            <a:endParaRPr sz="1867" kern="0">
              <a:solidFill>
                <a:srgbClr val="000000"/>
              </a:solidFill>
              <a:latin typeface="Calibri"/>
              <a:ea typeface="Calibri"/>
              <a:cs typeface="Calibri"/>
              <a:sym typeface="Calibri"/>
            </a:endParaRPr>
          </a:p>
          <a:p>
            <a:pPr algn="just" defTabSz="1219170">
              <a:buClr>
                <a:srgbClr val="000000"/>
              </a:buClr>
            </a:pPr>
            <a:endParaRPr sz="1867" kern="0">
              <a:solidFill>
                <a:srgbClr val="000000"/>
              </a:solidFill>
              <a:latin typeface="Calibri"/>
              <a:ea typeface="Calibri"/>
              <a:cs typeface="Calibri"/>
              <a:sym typeface="Calibri"/>
            </a:endParaRPr>
          </a:p>
          <a:p>
            <a:pPr algn="just" defTabSz="1219170">
              <a:buClr>
                <a:srgbClr val="000000"/>
              </a:buClr>
            </a:pPr>
            <a:r>
              <a:rPr lang="es" sz="1867" kern="0">
                <a:solidFill>
                  <a:srgbClr val="000000"/>
                </a:solidFill>
                <a:latin typeface="Calibri"/>
                <a:ea typeface="Calibri"/>
                <a:cs typeface="Calibri"/>
                <a:sym typeface="Calibri"/>
              </a:rPr>
              <a:t>Vemos en el siguiente código que la función ‘factorial’ se llama a sí misma con un valor decrementado tras cada paso (n - 1) hasta que alcanza el caso base (n == 0 o n == 1). En ese momento la recursividad se detiene y la función devuelve 1. La multiplicación de todos los valores regresados en las llamadas recursivas da como resultado el factorial del número original. En este caso, el resultado será 5 * 4 * 3 * 2 * 1, que es igual a 120.</a:t>
            </a:r>
            <a:endParaRPr sz="1867" kern="0">
              <a:solidFill>
                <a:srgbClr val="000000"/>
              </a:solidFill>
              <a:latin typeface="Calibri"/>
              <a:ea typeface="Calibri"/>
              <a:cs typeface="Calibri"/>
              <a:sym typeface="Calibri"/>
            </a:endParaRPr>
          </a:p>
        </p:txBody>
      </p:sp>
      <p:pic>
        <p:nvPicPr>
          <p:cNvPr id="321" name="Google Shape;321;g2ab55e1d798_0_29"/>
          <p:cNvPicPr preferRelativeResize="0"/>
          <p:nvPr/>
        </p:nvPicPr>
        <p:blipFill rotWithShape="1">
          <a:blip r:embed="rId3">
            <a:alphaModFix/>
          </a:blip>
          <a:srcRect/>
          <a:stretch/>
        </p:blipFill>
        <p:spPr>
          <a:xfrm>
            <a:off x="10719367" y="125427"/>
            <a:ext cx="918699" cy="734965"/>
          </a:xfrm>
          <a:prstGeom prst="rect">
            <a:avLst/>
          </a:prstGeom>
          <a:noFill/>
          <a:ln>
            <a:noFill/>
          </a:ln>
        </p:spPr>
      </p:pic>
      <p:pic>
        <p:nvPicPr>
          <p:cNvPr id="322" name="Google Shape;322;g2ab55e1d798_0_29"/>
          <p:cNvPicPr preferRelativeResize="0"/>
          <p:nvPr/>
        </p:nvPicPr>
        <p:blipFill rotWithShape="1">
          <a:blip r:embed="rId4">
            <a:alphaModFix/>
          </a:blip>
          <a:srcRect t="9182" r="1809"/>
          <a:stretch/>
        </p:blipFill>
        <p:spPr>
          <a:xfrm>
            <a:off x="3313500" y="4028792"/>
            <a:ext cx="4517748" cy="238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2ab55e1d798_0_71"/>
          <p:cNvPicPr preferRelativeResize="0"/>
          <p:nvPr/>
        </p:nvPicPr>
        <p:blipFill rotWithShape="1">
          <a:blip r:embed="rId3">
            <a:alphaModFix/>
          </a:blip>
          <a:srcRect/>
          <a:stretch/>
        </p:blipFill>
        <p:spPr>
          <a:xfrm>
            <a:off x="-15840" y="-18000"/>
            <a:ext cx="12191403" cy="6875280"/>
          </a:xfrm>
          <a:prstGeom prst="rect">
            <a:avLst/>
          </a:prstGeom>
          <a:noFill/>
          <a:ln>
            <a:noFill/>
          </a:ln>
        </p:spPr>
      </p:pic>
      <p:sp>
        <p:nvSpPr>
          <p:cNvPr id="328" name="Google Shape;328;g2ab55e1d798_0_71"/>
          <p:cNvSpPr/>
          <p:nvPr/>
        </p:nvSpPr>
        <p:spPr>
          <a:xfrm>
            <a:off x="1135080" y="506880"/>
            <a:ext cx="6942800" cy="994000"/>
          </a:xfrm>
          <a:prstGeom prst="rect">
            <a:avLst/>
          </a:prstGeom>
          <a:noFill/>
          <a:ln>
            <a:noFill/>
          </a:ln>
        </p:spPr>
        <p:txBody>
          <a:bodyPr spcFirstLastPara="1" wrap="square" lIns="162367" tIns="162367" rIns="162367" bIns="162367" anchor="t" anchorCtr="0">
            <a:noAutofit/>
          </a:bodyPr>
          <a:lstStyle/>
          <a:p>
            <a:pPr defTabSz="1219170">
              <a:lnSpc>
                <a:spcPct val="80000"/>
              </a:lnSpc>
              <a:buClr>
                <a:srgbClr val="000000"/>
              </a:buClr>
              <a:buSzPts val="3300"/>
            </a:pPr>
            <a:r>
              <a:rPr lang="es" sz="4400" b="1" kern="0">
                <a:solidFill>
                  <a:srgbClr val="FFFFFF"/>
                </a:solidFill>
                <a:latin typeface="Ubuntu"/>
                <a:ea typeface="Ubuntu"/>
                <a:cs typeface="Ubuntu"/>
                <a:sym typeface="Ubuntu"/>
              </a:rPr>
              <a:t>Funciones anónimas</a:t>
            </a:r>
            <a:endParaRPr sz="4400" kern="0">
              <a:solidFill>
                <a:srgbClr val="000000"/>
              </a:solidFill>
              <a:latin typeface="Arial"/>
              <a:ea typeface="Arial"/>
              <a:cs typeface="Arial"/>
              <a:sym typeface="Arial"/>
            </a:endParaRPr>
          </a:p>
        </p:txBody>
      </p:sp>
      <p:cxnSp>
        <p:nvCxnSpPr>
          <p:cNvPr id="329" name="Google Shape;329;g2ab55e1d798_0_71"/>
          <p:cNvCxnSpPr/>
          <p:nvPr/>
        </p:nvCxnSpPr>
        <p:spPr>
          <a:xfrm rot="10800000" flipH="1">
            <a:off x="432000" y="1279880"/>
            <a:ext cx="10489200" cy="64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theme/theme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7.xml><?xml version="1.0" encoding="utf-8"?>
<a:theme xmlns:a="http://schemas.openxmlformats.org/drawingml/2006/main"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9.xml><?xml version="1.0" encoding="utf-8"?>
<a:theme xmlns:a="http://schemas.openxmlformats.org/drawingml/2006/main"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0.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Tema1">
  <a:themeElements>
    <a:clrScheme name="Simple Light">
      <a:dk1>
        <a:srgbClr val="CE1F1F"/>
      </a:dk1>
      <a:lt1>
        <a:srgbClr val="FFFFFF"/>
      </a:lt1>
      <a:dk2>
        <a:srgbClr val="3B3B3B"/>
      </a:dk2>
      <a:lt2>
        <a:srgbClr val="EEEEEE"/>
      </a:lt2>
      <a:accent1>
        <a:srgbClr val="110841"/>
      </a:accent1>
      <a:accent2>
        <a:srgbClr val="E28033"/>
      </a:accent2>
      <a:accent3>
        <a:srgbClr val="C9434B"/>
      </a:accent3>
      <a:accent4>
        <a:srgbClr val="439CD9"/>
      </a:accent4>
      <a:accent5>
        <a:srgbClr val="413967"/>
      </a:accent5>
      <a:accent6>
        <a:srgbClr val="EEFF41"/>
      </a:accent6>
      <a:hlink>
        <a:srgbClr val="0097A7"/>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75</TotalTime>
  <Words>1867</Words>
  <Application>Microsoft Office PowerPoint</Application>
  <PresentationFormat>Panorámica</PresentationFormat>
  <Paragraphs>173</Paragraphs>
  <Slides>22</Slides>
  <Notes>18</Notes>
  <HiddenSlides>0</HiddenSlides>
  <MMClips>0</MMClips>
  <ScaleCrop>false</ScaleCrop>
  <HeadingPairs>
    <vt:vector size="6" baseType="variant">
      <vt:variant>
        <vt:lpstr>Fuentes usadas</vt:lpstr>
      </vt:variant>
      <vt:variant>
        <vt:i4>10</vt:i4>
      </vt:variant>
      <vt:variant>
        <vt:lpstr>Tema</vt:lpstr>
      </vt:variant>
      <vt:variant>
        <vt:i4>29</vt:i4>
      </vt:variant>
      <vt:variant>
        <vt:lpstr>Títulos de diapositiva</vt:lpstr>
      </vt:variant>
      <vt:variant>
        <vt:i4>22</vt:i4>
      </vt:variant>
    </vt:vector>
  </HeadingPairs>
  <TitlesOfParts>
    <vt:vector size="61" baseType="lpstr">
      <vt:lpstr>Arial</vt:lpstr>
      <vt:lpstr>Calibri</vt:lpstr>
      <vt:lpstr>Courier New</vt:lpstr>
      <vt:lpstr>Helvetica Neue</vt:lpstr>
      <vt:lpstr>Symbol</vt:lpstr>
      <vt:lpstr>Times New Roman</vt:lpstr>
      <vt:lpstr>Ubuntu</vt:lpstr>
      <vt:lpstr>Ubuntu Light</vt:lpstr>
      <vt:lpstr>Ubuntu Medium</vt:lpstr>
      <vt:lpstr>Wingdings</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Tema1</vt:lpstr>
      <vt:lpstr>Tema de Office</vt:lpstr>
      <vt:lpstr>1_Tema de Office</vt:lpstr>
      <vt:lpstr>Office Theme</vt:lpstr>
      <vt:lpstr>2_Tema de Office</vt:lpstr>
      <vt:lpstr>Formación Python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Ampliación: Decoradores</vt:lpstr>
      <vt:lpstr>Presentación de PowerPoint</vt:lpstr>
      <vt:lpstr>Presentación de PowerPoint</vt:lpstr>
      <vt:lpstr>Presentación de PowerPoint</vt:lpstr>
      <vt:lpstr>Presentación de PowerPoint</vt:lpstr>
      <vt:lpstr>Presentación de PowerPoint</vt:lpstr>
      <vt:lpstr>Presentación de PowerPoint</vt:lpstr>
      <vt:lpstr>FIN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Lenguajes de Programación</dc:title>
  <dc:subject/>
  <dc:creator>Ivan Dominguez Rodriguez</dc:creator>
  <dc:description/>
  <cp:lastModifiedBy>Alejandro Vilches</cp:lastModifiedBy>
  <cp:revision>15</cp:revision>
  <dcterms:modified xsi:type="dcterms:W3CDTF">2024-06-12T06:09:40Z</dcterms:modified>
  <dc:language>es-ES</dc:language>
</cp:coreProperties>
</file>